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44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EDF0-908C-F9D9-DE53-95F74EEDB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20976-EE18-A253-1019-57238FCE3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E3F9-1C7F-7AF0-D0E4-FBEFBAEA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2599-15F5-8814-7B0D-9948149D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49EF4-8A6C-E2B6-4E9B-4445378C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F7C6-DE09-4861-A41E-AE59A322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08524-1841-77C1-7996-9E367B410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55C7-2527-40C7-3B84-010C0995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7D5A-8519-59EE-AD35-D43945ED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260B3-B7AC-BAB4-8F9E-DF212040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4DFD6-961C-793B-8E27-C4C0D4CDA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F1E3A-0E4A-9B84-B10A-AA7A02D1C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22B0A-571E-AE4F-7512-4A0DB54C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184B-CE61-05C4-31EC-A10DB468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AB87-54A4-956C-D0C7-8A97098C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" userDrawn="1">
  <p:cSld name="Content full pag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20533" y="1152433"/>
            <a:ext cx="10118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2900"/>
              <a:buNone/>
              <a:defRPr sz="3867">
                <a:solidFill>
                  <a:srgbClr val="2F67F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20533" y="2144767"/>
            <a:ext cx="10253200" cy="30777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20533" y="2609567"/>
            <a:ext cx="10253200" cy="18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945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9170" lvl="1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–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754" lvl="2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8339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924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7509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7093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6678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6263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645200" y="609600"/>
            <a:ext cx="5943600" cy="2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900"/>
              <a:buFont typeface="Poppins Light"/>
              <a:buNone/>
              <a:defRPr sz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DE7EA0-7A74-4558-912E-339962E6C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4748" y="6385073"/>
            <a:ext cx="46303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2E66F1"/>
                </a:solidFill>
                <a:latin typeface="Mundial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0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">
          <p15:clr>
            <a:srgbClr val="E46962"/>
          </p15:clr>
        </p15:guide>
        <p15:guide id="2" pos="5467">
          <p15:clr>
            <a:srgbClr val="E46962"/>
          </p15:clr>
        </p15:guide>
        <p15:guide id="3" orient="horz" pos="2952">
          <p15:clr>
            <a:srgbClr val="E46962"/>
          </p15:clr>
        </p15:guide>
        <p15:guide id="4" orient="horz" pos="28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9876-A8A5-F825-8E95-BA2931D8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9238-82DE-591B-B962-F2122262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802CF-80D6-1755-2232-B833B3C7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61BBB-235A-6A02-3495-93B8B463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ABFE-C52C-A5A0-B9C4-AFEE2F5B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3813-70E8-4A80-4D60-9380B43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B3E5D-DB70-807F-B8E4-369D70B9B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8D94-CD41-88F0-C05F-A2DA5091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5146-C5E9-381E-2272-8116C595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87BE-EFEE-324D-D7F7-DE3CF386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EEC4-6E59-1520-B5F5-D20B5DB4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C17D-9F48-E2BA-86D3-E31C425DE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10795-9445-F87E-DBCD-C55A4CC67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0CF15-8D64-E3D2-44A3-D82C9B98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4563A-03B5-5F49-6750-A86B81D4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47BC9-D1DB-C38C-6EBA-A37318FD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F58-8136-5CF3-EAA0-91FEBAB2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94FD-9307-0781-86D5-BB4A49F2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D6849-5C55-AA46-0245-74622670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A9B6-9AC0-86ED-F140-0AF244B70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F9558-5039-4B81-74CD-509E082E1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0D6F3-EC8B-7E11-2E6E-07A98CF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2694B-A724-B6FB-812A-4C345722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3028E-4B9A-4450-3C9B-12352900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8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A7B9-B318-4626-6CF1-3CE4B86A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0DA0C-B844-64D9-C2E8-6D182E6C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41C41-1D9C-5415-63F5-77587565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B8FE8-DC60-2A30-9E58-5D240B9A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B4363-080E-7B48-D7FB-7CE7D0CB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3ACBC-98F2-C788-B24B-9999D851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E12C3-8053-2324-1EBD-9D3EB167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031A-1AC4-867B-E109-7938A66C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5183-E04B-5CB7-1C46-C035629C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0C63A-FD7A-D81C-10DE-A116E583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699F-F251-698A-7B72-A5158188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43F2-2D40-FBF2-AAE0-7FEDF718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933CE-3646-96AC-241E-A916DF5D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2AA2-BFDB-3B75-DAB3-783404D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46291-BDAB-3059-AA3D-09541CBBC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15705-DF59-DEBE-7184-2E5C13632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0E95-FBB4-8DCA-F84F-8A2E0F68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4DF0F-4463-9E5A-EF60-D39465C9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FD569-3E56-5CC8-587D-DAB72319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9BD4D-CA9E-F049-B335-15724595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E0980-5516-F61D-CB4A-ABB89D93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44EF-C8E3-0CB3-12AA-3E603EFC1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38F67-58E1-41D6-96E4-2F370B10CB5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0BB2C-4EDF-FD3A-59BD-A87A60D80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330A2-1499-BA3A-B2D5-6CD9B196C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3FEAB-027A-442F-B735-E64D66D4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0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58AE5-8C44-C2E3-5B8F-7C06BB7B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3525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933;p98">
            <a:extLst>
              <a:ext uri="{FF2B5EF4-FFF2-40B4-BE49-F238E27FC236}">
                <a16:creationId xmlns:a16="http://schemas.microsoft.com/office/drawing/2014/main" id="{74181540-B1EE-8209-5CBD-EE7A23DFB165}"/>
              </a:ext>
            </a:extLst>
          </p:cNvPr>
          <p:cNvSpPr txBox="1">
            <a:spLocks/>
          </p:cNvSpPr>
          <p:nvPr/>
        </p:nvSpPr>
        <p:spPr>
          <a:xfrm>
            <a:off x="4591318" y="2862034"/>
            <a:ext cx="4253022" cy="96515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zh-TW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Rachel Yue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4848E-7587-1762-C672-83088989D5FD}"/>
              </a:ext>
            </a:extLst>
          </p:cNvPr>
          <p:cNvSpPr txBox="1"/>
          <p:nvPr/>
        </p:nvSpPr>
        <p:spPr>
          <a:xfrm>
            <a:off x="5574078" y="4371707"/>
            <a:ext cx="5964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Assistant Researcher at the Columbia Research Center</a:t>
            </a:r>
          </a:p>
          <a:p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Honorary Dame of the French Ordre des Roulades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8AC1A-B05F-217D-E426-8D56B7F9D880}"/>
              </a:ext>
            </a:extLst>
          </p:cNvPr>
          <p:cNvSpPr txBox="1"/>
          <p:nvPr/>
        </p:nvSpPr>
        <p:spPr>
          <a:xfrm>
            <a:off x="5574079" y="824989"/>
            <a:ext cx="5964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 Collective Emergence of Female Leaders as a Marker of Future Human Civilization</a:t>
            </a:r>
          </a:p>
        </p:txBody>
      </p:sp>
    </p:spTree>
    <p:extLst>
      <p:ext uri="{BB962C8B-B14F-4D97-AF65-F5344CB8AC3E}">
        <p14:creationId xmlns:p14="http://schemas.microsoft.com/office/powerpoint/2010/main" val="394775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Mundial</vt:lpstr>
      <vt:lpstr>Poppins Light</vt:lpstr>
      <vt:lpstr>Poppins Medium</vt:lpstr>
      <vt:lpstr>Poppins SemiBold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Carter Qiu</dc:creator>
  <cp:lastModifiedBy>Carter Qiu</cp:lastModifiedBy>
  <cp:revision>1</cp:revision>
  <dcterms:created xsi:type="dcterms:W3CDTF">2024-10-22T16:19:00Z</dcterms:created>
  <dcterms:modified xsi:type="dcterms:W3CDTF">2024-10-22T16:27:24Z</dcterms:modified>
</cp:coreProperties>
</file>