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513F5-084F-4B7F-8292-0945940C868E}" v="1" dt="2024-10-22T16:11:4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44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09D1-F86B-4773-EA18-5CC01773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1610D-ACCC-F381-6CFA-559179EA0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2FC3-13F5-1FE5-AC88-130E7EF0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D605-C7E1-ACC9-615A-5C7ADEB3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5418-2171-3374-06D0-06337267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95EB-096C-EDA8-35AE-4169B6D8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0B11-3905-8336-E0F3-86DAA1B85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AD81-BD7C-D8E3-8F4D-BA912BA8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11DD-712C-50D0-B05A-0BECA52C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5C36-9B0C-D8C9-2AB0-B5DB7171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4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9E663-B1BD-7BB4-F5A8-F7B03973F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6F857-41A0-219B-DAB9-D4D1AEE8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F20FF-5CC4-B23C-CD4C-AED15AF9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3B10-84A5-83A2-09DE-A336852C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D8878-23E8-E1DE-D5C2-E05FD45E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" userDrawn="1">
  <p:cSld name="Content full pag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20533" y="1152433"/>
            <a:ext cx="101180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2900"/>
              <a:buNone/>
              <a:defRPr sz="3867">
                <a:solidFill>
                  <a:srgbClr val="2F67F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4000"/>
              <a:buNone/>
              <a:defRPr sz="5333">
                <a:solidFill>
                  <a:srgbClr val="2F67F1"/>
                </a:solidFill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20533" y="2144767"/>
            <a:ext cx="10253200" cy="30777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 Medium"/>
              <a:buNone/>
              <a:defRPr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20533" y="2609567"/>
            <a:ext cx="10253200" cy="18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0128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None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9170" lvl="1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–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754" lvl="2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8339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924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7509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7093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6678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6263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645200" y="609600"/>
            <a:ext cx="5943600" cy="2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900"/>
              <a:buFont typeface="Poppins Light"/>
              <a:buNone/>
              <a:defRPr sz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DE7EA0-7A74-4558-912E-339962E6C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4748" y="6385073"/>
            <a:ext cx="46303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2E66F1"/>
                </a:solidFill>
                <a:latin typeface="Mundial" pitchFamily="50" charset="0"/>
              </a:defRPr>
            </a:lvl1pPr>
          </a:lstStyle>
          <a:p>
            <a:fld id="{5819DA97-F7DD-4A53-BD2D-DCDB55B32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">
          <p15:clr>
            <a:srgbClr val="E46962"/>
          </p15:clr>
        </p15:guide>
        <p15:guide id="2" pos="5467">
          <p15:clr>
            <a:srgbClr val="E46962"/>
          </p15:clr>
        </p15:guide>
        <p15:guide id="3" orient="horz" pos="2952">
          <p15:clr>
            <a:srgbClr val="E46962"/>
          </p15:clr>
        </p15:guide>
        <p15:guide id="4" orient="horz" pos="28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F3BC-7392-FBE1-D5A3-530C930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FB53-73CC-47A2-4EB8-AC51B3070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5118B-D9F4-979B-2FC0-4229BF49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885C2-A867-D411-B66F-6A52A2F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385D-8646-18CA-9701-851BBD28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550F-33EC-A82B-298B-152EB8BC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B8185-81D7-FFD1-F0AE-D56B8B22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6C31-66CC-9414-790E-1B23CEEB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ECED4-F10B-6F97-0322-2316E5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B5DC-32FE-CD2A-88F5-87FE4B75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6A60-416C-9F98-75F1-B68C3265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B599-7499-F4B6-EAFE-EF33181DD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C5689-E410-50A0-0A8B-C558A3114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FF3E9-4B6D-4CA4-14BD-78BF3EF9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3A65E-20AE-4FDC-5D19-801FAA3E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AD5F0-D868-3769-3980-CE34E971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9831-718D-227F-9DF6-831FDD53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C41A3-98EB-34A4-157C-8B9E96C9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03A92-FBD1-229E-52CD-3C76929C1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DE3B1-D1E3-EA35-683F-E8EA1EEF9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953C6-53B4-BB3F-8BAD-4A9747ECE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9F598-E5CF-B5A5-C70E-9226A0DA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7A62B-A43A-4124-ED55-BA5B64D0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FD298-03A2-64A9-8B7B-D34137BC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96BF-2DAA-70F8-64AF-941345C9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27A78-3F42-5C2F-76B0-968CBFF5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0E9E4-EFE9-6F96-14EA-198885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CE521-570B-CB51-3607-9CB979CF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3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5DA02-4823-3009-6C56-65C143AA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35EA8-9230-CA19-4D27-1FB6EE8F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525E9-D5EC-2127-BB8A-F6CF9F19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2066-24C7-4A3E-CE23-0559DCC3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35180-49E5-B8A2-8E59-CC558DF5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150C-DDF4-68DD-21C7-A7D03DDC3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94834-8070-A6BE-DA33-D66CE39E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3D78-6487-A025-B8C5-7C3B03E0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2FCFC-9C42-D3AB-0ED7-4E6AAFC5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E0AC-CA81-DD1F-9004-9F7F5C91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8486B-6DBD-ED21-30B8-B76424765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22332-69D1-6D24-A9C5-A2E7E159B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E30A0-308C-6824-D66C-15A8EC85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CC7884-D817-43AB-8A00-3EFED4F7DB1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4513A-D69F-D4DE-55C4-28930D8A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E6AF2-D4CD-4EF0-712E-12435DDF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97600-C492-455A-BFB0-6960D4F6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515BAD6-8EB0-9513-63FC-FE1E8B2778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0D03-A920-6B93-A2FA-44931D317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929;p98">
            <a:extLst>
              <a:ext uri="{FF2B5EF4-FFF2-40B4-BE49-F238E27FC236}">
                <a16:creationId xmlns:a16="http://schemas.microsoft.com/office/drawing/2014/main" id="{B048ED02-8410-F2DB-1E51-4392A753D217}"/>
              </a:ext>
            </a:extLst>
          </p:cNvPr>
          <p:cNvSpPr txBox="1">
            <a:spLocks/>
          </p:cNvSpPr>
          <p:nvPr/>
        </p:nvSpPr>
        <p:spPr>
          <a:xfrm>
            <a:off x="311400" y="261205"/>
            <a:ext cx="11793124" cy="417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900"/>
              <a:buFont typeface="Poppins Light"/>
              <a:buNone/>
              <a:defRPr sz="1200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000" b="1" dirty="0"/>
              <a:t>The Symbiosis of Web3 and AI:  Reshaping the Future of Global Health and Philanthropy</a:t>
            </a:r>
            <a:endParaRPr lang="en-US" sz="1400" b="1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FC66E57-E8AF-46A5-886F-EDF1453E6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952" y="4912466"/>
            <a:ext cx="2621892" cy="609600"/>
          </a:xfrm>
        </p:spPr>
        <p:txBody>
          <a:bodyPr/>
          <a:lstStyle/>
          <a:p>
            <a:r>
              <a:rPr lang="en-US" sz="3600" dirty="0">
                <a:latin typeface="Poppins SemiBold" panose="00000700000000000000" pitchFamily="2" charset="0"/>
                <a:ea typeface="微软雅黑" panose="020B0503020204020204" pitchFamily="34" charset="-122"/>
                <a:cs typeface="Poppins SemiBold" panose="00000700000000000000" pitchFamily="2" charset="0"/>
              </a:rPr>
              <a:t>Carter Qiu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1A7EE-9D4C-C5B6-E41C-F577CA0E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44" y="1335934"/>
            <a:ext cx="3119408" cy="3290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46D1A1-1BA0-0756-75A0-55B1CAAD662C}"/>
              </a:ext>
            </a:extLst>
          </p:cNvPr>
          <p:cNvSpPr txBox="1"/>
          <p:nvPr/>
        </p:nvSpPr>
        <p:spPr>
          <a:xfrm>
            <a:off x="5850148" y="1743506"/>
            <a:ext cx="5988021" cy="337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Deputy Head of G20 YEA China Delegation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Formerly with Google and JP Morgan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Founder at Loop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Founder &amp; CEO </a:t>
            </a:r>
            <a:r>
              <a:rPr lang="en-US" altLang="zh-CN" sz="2200" dirty="0"/>
              <a:t>at TokenWin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Founder &amp; CEO at </a:t>
            </a:r>
            <a:r>
              <a:rPr lang="en-US" sz="2200" dirty="0" err="1"/>
              <a:t>Meta</a:t>
            </a:r>
            <a:r>
              <a:rPr lang="en-US" altLang="zh-CN" sz="2200" dirty="0" err="1"/>
              <a:t>Vegas</a:t>
            </a:r>
            <a:r>
              <a:rPr lang="en-US" sz="2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62DCD-31F2-C503-CD9F-D3D1DF9F6F7D}"/>
              </a:ext>
            </a:extLst>
          </p:cNvPr>
          <p:cNvSpPr txBox="1"/>
          <p:nvPr/>
        </p:nvSpPr>
        <p:spPr>
          <a:xfrm>
            <a:off x="152741" y="5522066"/>
            <a:ext cx="5778898" cy="101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Pioneering blockchain solutions and innovation</a:t>
            </a:r>
          </a:p>
          <a:p>
            <a:pPr algn="ctr">
              <a:lnSpc>
                <a:spcPct val="200000"/>
              </a:lnSpc>
            </a:pPr>
            <a:r>
              <a:rPr lang="en-US" sz="16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 in digital economy</a:t>
            </a:r>
          </a:p>
        </p:txBody>
      </p:sp>
      <p:sp>
        <p:nvSpPr>
          <p:cNvPr id="2" name="Google Shape;929;p98">
            <a:extLst>
              <a:ext uri="{FF2B5EF4-FFF2-40B4-BE49-F238E27FC236}">
                <a16:creationId xmlns:a16="http://schemas.microsoft.com/office/drawing/2014/main" id="{2C07DAC9-6321-57C2-7BC2-5E0B0BFBF42F}"/>
              </a:ext>
            </a:extLst>
          </p:cNvPr>
          <p:cNvSpPr txBox="1">
            <a:spLocks/>
          </p:cNvSpPr>
          <p:nvPr/>
        </p:nvSpPr>
        <p:spPr>
          <a:xfrm>
            <a:off x="311400" y="853150"/>
            <a:ext cx="2591034" cy="417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900"/>
              <a:buFont typeface="Poppins Light"/>
              <a:buNone/>
              <a:defRPr sz="1200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7F1"/>
              </a:buClr>
              <a:buSzPts val="500"/>
              <a:buFont typeface="Poppins Light"/>
              <a:buNone/>
              <a:defRPr sz="667" kern="1200">
                <a:solidFill>
                  <a:srgbClr val="2F67F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400" b="1" dirty="0"/>
              <a:t>Keynote Speaker: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928364001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1">
      <a:majorFont>
        <a:latin typeface="Mundial"/>
        <a:ea typeface="Microsoft YaHei"/>
        <a:cs typeface=""/>
      </a:majorFont>
      <a:minorFont>
        <a:latin typeface="Mund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Mundial</vt:lpstr>
      <vt:lpstr>Poppins Light</vt:lpstr>
      <vt:lpstr>Poppins Medium</vt:lpstr>
      <vt:lpstr>Poppins SemiBold</vt:lpstr>
      <vt:lpstr>4_Custom Design</vt:lpstr>
      <vt:lpstr>Carter Qiu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Carter Qiu</dc:creator>
  <cp:lastModifiedBy>Carter Qiu</cp:lastModifiedBy>
  <cp:revision>2</cp:revision>
  <dcterms:created xsi:type="dcterms:W3CDTF">2024-10-22T15:54:49Z</dcterms:created>
  <dcterms:modified xsi:type="dcterms:W3CDTF">2024-10-22T16:12:34Z</dcterms:modified>
</cp:coreProperties>
</file>