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9" r:id="rId3"/>
    <p:sldId id="542" r:id="rId5"/>
    <p:sldId id="534" r:id="rId6"/>
    <p:sldId id="498" r:id="rId7"/>
    <p:sldId id="547" r:id="rId8"/>
    <p:sldId id="548" r:id="rId9"/>
  </p:sldIdLst>
  <p:sldSz cx="12192000" cy="6858000"/>
  <p:notesSz cx="6858000" cy="9144000"/>
  <p:embeddedFontLst>
    <p:embeddedFont>
      <p:font typeface="Calibri" panose="020F0502020204030204" charset="0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" initials="2" lastIdx="9" clrIdx="0"/>
  <p:cmAuthor id="1" name="Administrator" initials="A" lastIdx="1" clrIdx="0"/>
  <p:cmAuthor id="2" name="Author" initials="A" lastIdx="0" clrIdx="1"/>
  <p:cmAuthor id="3" name="fafa" initials="f" lastIdx="2" clrIdx="1"/>
  <p:cmAuthor id="4" name="王习习" initials="王" lastIdx="2" clrIdx="0"/>
  <p:cmAuthor id="5" name="Karri Alexion-Tiernan" initials="K" lastIdx="2" clrIdx="4"/>
  <p:cmAuthor id="6" name="番茄花园" initials="番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040"/>
    <a:srgbClr val="AF5241"/>
    <a:srgbClr val="CB6A37"/>
    <a:srgbClr val="B47941"/>
    <a:srgbClr val="89633F"/>
    <a:srgbClr val="57371E"/>
    <a:srgbClr val="805B44"/>
    <a:srgbClr val="24DC7F"/>
    <a:srgbClr val="4479FD"/>
    <a:srgbClr val="427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font" Target="fonts/font1.fntdata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hemeOverride" Target="../theme/themeOverride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hemeOverride" Target="../theme/themeOverride2.xml"/><Relationship Id="rId12" Type="http://schemas.openxmlformats.org/officeDocument/2006/relationships/image" Target="../media/image10.png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4.xml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5.xml"/><Relationship Id="rId10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6.xml"/><Relationship Id="rId10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8353" y="493395"/>
            <a:ext cx="5550535" cy="645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/>
                </a:solidFill>
                <a:latin typeface="宋体" charset="0"/>
                <a:ea typeface="宋体" charset="0"/>
                <a:cs typeface="+mn-ea"/>
                <a:sym typeface="+mn-lt"/>
              </a:rPr>
              <a:t>郭炳廷先生個人簡介</a:t>
            </a:r>
            <a:endParaRPr lang="zh-CN" altLang="en-US" sz="3600" b="1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lt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013200" y="1176020"/>
            <a:ext cx="7264400" cy="432943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郭炳廷先生，著名行銷實戰家，企業教練，培訓導師；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“關係學說”的創始人；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億嘉國際集團創始人兼董事局主席；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億嘉商學院的創立者；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他憑藉其31年深厚的組織行銷經驗，公眾演講和培訓授課超過千場，影響了數百萬人的職業生涯，成為行業內的佼佼者；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2014年，他的卓越成就榮獲環球企業總裁大獎；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2015年，更被授予馬來西亞DIMP拿督勳銜；</a:t>
            </a:r>
            <a:r>
              <a:rPr lang="en-US" altLang="zh-CN" sz="2000">
                <a:latin typeface="仿宋" charset="0"/>
                <a:ea typeface="仿宋" charset="0"/>
                <a:cs typeface="仿宋" charset="0"/>
                <a:sym typeface="+mn-ea"/>
              </a:rPr>
              <a:t>	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郭炳廷先生熱心慈善事業，累計捐款超過2,000萬美金，用實際行動踐行社會責任。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8" name="图片 7" descr="Geor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135" y="1317625"/>
            <a:ext cx="3013075" cy="4187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19325" y="278765"/>
            <a:ext cx="8261985" cy="645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/>
                </a:solidFill>
                <a:latin typeface="宋体" charset="0"/>
                <a:ea typeface="宋体" charset="0"/>
                <a:cs typeface="+mn-ea"/>
                <a:sym typeface="+mn-lt"/>
              </a:rPr>
              <a:t>Personal profile of Mr. Guo Bingti</a:t>
            </a:r>
            <a:endParaRPr lang="zh-CN" altLang="en-US" sz="3600" b="1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lt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30955" y="1021715"/>
            <a:ext cx="8190865" cy="465709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Mr. Guo Bingting, a famous marketing practitioner, corporate coach, and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training instructor. 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The founder of "Relationship Theory"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Founder and Chairman of the Board of Directors of YIJIA International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Group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Founder of YIJIA Business School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With his 31 years of profound experience in organizational marketing, he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has given more than a thousand public lectures and trainings, influenced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the careers of millions of people, and became a leader in the industry.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In 2014, he won the Global Corporate President Award for his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outstanding achievements.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In 2015, he was awarded the title Darjah Indera Mahkota Pahang(D.I.M.P.), which carries the title of Dato’from His Royal Highness of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Pahang state, Sultan Ahmad Shah of Malaysia. 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Mr. Guo Bingting is enthusiastic about charity and has donated more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than 20 million US dollars in total, fulfilling social responsibilities with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practical actions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en-US" altLang="zh-CN" sz="16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8" name="图片 7" descr="Georg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3135" y="1317625"/>
            <a:ext cx="3013075" cy="4187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51000" y="1604010"/>
            <a:ext cx="890524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400" dirty="0">
                <a:effectLst/>
                <a:latin typeface="宋体" charset="0"/>
                <a:ea typeface="宋体" charset="0"/>
                <a:sym typeface="+mn-ea"/>
              </a:rPr>
              <a:t>人居環境與現代健康科技高峰論壇</a:t>
            </a:r>
            <a:endParaRPr lang="zh-CN" altLang="en-US" sz="4400" dirty="0">
              <a:solidFill>
                <a:schemeClr val="tx1"/>
              </a:solidFill>
              <a:effectLst/>
              <a:latin typeface="宋体" charset="0"/>
              <a:ea typeface="宋体" charset="0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1775" y="2845435"/>
            <a:ext cx="671576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宋体" charset="0"/>
                <a:ea typeface="宋体" charset="0"/>
                <a:sym typeface="+mn-ea"/>
              </a:rPr>
              <a:t>《大健康事業是傳承愛的功德事業》</a:t>
            </a:r>
            <a:endParaRPr lang="zh-CN" altLang="en-US" sz="3200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ea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2440940" y="863600"/>
            <a:ext cx="6983095" cy="51308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一、什麼是大健康？</a:t>
            </a:r>
            <a:endParaRPr lang="zh-CN" altLang="en-US" sz="2800" b="1">
              <a:latin typeface="仿宋" charset="0"/>
              <a:ea typeface="仿宋" charset="0"/>
              <a:cs typeface="仿宋" charset="0"/>
            </a:endParaRPr>
          </a:p>
          <a:p>
            <a:pPr marL="457200" lvl="1" indent="457200" algn="l" fontAlgn="auto">
              <a:lnSpc>
                <a:spcPts val="32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AutoNum type="arabi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身體健康：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85900" lvl="2" indent="-571500" algn="l" fontAlgn="auto">
              <a:lnSpc>
                <a:spcPts val="3200"/>
              </a:lnSpc>
              <a:buFont typeface="+mj-lt"/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良好的生活習慣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28750" lvl="2" indent="-514350" algn="l" fontAlgn="auto">
              <a:lnSpc>
                <a:spcPts val="3200"/>
              </a:lnSpc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合適的運動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28750" lvl="2" indent="-514350" algn="l" fontAlgn="auto">
              <a:lnSpc>
                <a:spcPts val="3200"/>
              </a:lnSpc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均衡的營養</a:t>
            </a:r>
            <a:endParaRPr lang="zh-CN" altLang="en-US" sz="2800">
              <a:latin typeface="仿宋" charset="0"/>
              <a:ea typeface="仿宋" charset="0"/>
              <a:cs typeface="仿宋" charset="0"/>
            </a:endParaRPr>
          </a:p>
          <a:p>
            <a:pPr indent="0" algn="l" fontAlgn="auto">
              <a:lnSpc>
                <a:spcPts val="3200"/>
              </a:lnSpc>
            </a:pPr>
            <a:r>
              <a:rPr lang="en-US" altLang="zh-CN" sz="2800">
                <a:latin typeface="仿宋" charset="0"/>
                <a:ea typeface="仿宋" charset="0"/>
                <a:cs typeface="仿宋" charset="0"/>
                <a:sym typeface="+mn-ea"/>
              </a:rPr>
              <a:t>      </a:t>
            </a:r>
            <a:endParaRPr lang="en-US" altLang="zh-CN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Font typeface="+mj-lt"/>
              <a:buAutoNum type="arabicPeriod" startAt="2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心理健康：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85900" lvl="2" indent="-571500" algn="l" fontAlgn="auto">
              <a:lnSpc>
                <a:spcPts val="3200"/>
              </a:lnSpc>
              <a:buFont typeface="+mj-lt"/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寬恕之心——寬容、原諒、放下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28750" lvl="2" indent="-514350" algn="l" fontAlgn="auto">
              <a:lnSpc>
                <a:spcPts val="3200"/>
              </a:lnSpc>
              <a:buFont typeface="+mj-lt"/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平常心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28750" lvl="2" indent="-514350" algn="l" fontAlgn="auto">
              <a:lnSpc>
                <a:spcPts val="3200"/>
              </a:lnSpc>
              <a:buFont typeface="+mj-lt"/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感恩心</a:t>
            </a:r>
            <a:endParaRPr lang="zh-CN" altLang="en-US" sz="2800">
              <a:solidFill>
                <a:schemeClr val="tx1"/>
              </a:solidFill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2338705" y="724535"/>
            <a:ext cx="7513320" cy="513080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二、推動大健康事業的發展有著非凡的意義：</a:t>
            </a: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en-US" altLang="zh-CN" sz="2800" b="1">
                <a:latin typeface="仿宋" charset="0"/>
                <a:ea typeface="仿宋" charset="0"/>
                <a:cs typeface="仿宋" charset="0"/>
                <a:sym typeface="+mn-ea"/>
              </a:rPr>
              <a:t>    </a:t>
            </a: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用生命影響生命</a:t>
            </a: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457200" lvl="1" indent="457200" algn="l" fontAlgn="auto">
              <a:lnSpc>
                <a:spcPts val="32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AutoNum type="arabi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對個人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85900" lvl="2" indent="-571500" algn="l" fontAlgn="auto">
              <a:lnSpc>
                <a:spcPts val="3200"/>
              </a:lnSpc>
              <a:buFont typeface="+mj-lt"/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提升幸福指數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1428750" lvl="2" indent="-514350" algn="l" fontAlgn="auto">
              <a:lnSpc>
                <a:spcPts val="3200"/>
              </a:lnSpc>
              <a:buAutoNum type="romanUcPeriod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提高生命品質</a:t>
            </a:r>
            <a:endParaRPr lang="zh-CN" altLang="en-US" sz="2800">
              <a:latin typeface="仿宋" charset="0"/>
              <a:ea typeface="仿宋" charset="0"/>
              <a:cs typeface="仿宋" charset="0"/>
            </a:endParaRPr>
          </a:p>
          <a:p>
            <a:pPr indent="0" algn="l" fontAlgn="auto">
              <a:lnSpc>
                <a:spcPts val="3200"/>
              </a:lnSpc>
            </a:pPr>
            <a:r>
              <a:rPr lang="en-US" altLang="zh-CN" sz="2800">
                <a:latin typeface="仿宋" charset="0"/>
                <a:ea typeface="仿宋" charset="0"/>
                <a:cs typeface="仿宋" charset="0"/>
                <a:sym typeface="+mn-ea"/>
              </a:rPr>
              <a:t>      </a:t>
            </a:r>
            <a:endParaRPr lang="en-US" altLang="zh-CN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Font typeface="+mj-lt"/>
              <a:buAutoNum type="arabicPeriod" startAt="2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對家庭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Font typeface="+mj-lt"/>
              <a:buAutoNum type="arabicPeriod" startAt="2"/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marL="971550" lvl="1" indent="-514350" algn="l" fontAlgn="auto">
              <a:lnSpc>
                <a:spcPts val="3200"/>
              </a:lnSpc>
              <a:buFont typeface="+mj-lt"/>
              <a:buAutoNum type="arabicPeriod" startAt="2"/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對國家和社會</a:t>
            </a:r>
            <a:b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</a:b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1197610" y="1583055"/>
            <a:ext cx="9794875" cy="33026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0" algn="l" fontAlgn="auto">
              <a:lnSpc>
                <a:spcPts val="3200"/>
              </a:lnSpc>
            </a:pP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三、傳播健康的福音，就是在傳播愛、分享愛，</a:t>
            </a: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en-US" altLang="zh-CN" sz="2800" b="1">
                <a:latin typeface="仿宋" charset="0"/>
                <a:ea typeface="仿宋" charset="0"/>
                <a:cs typeface="仿宋" charset="0"/>
                <a:sym typeface="+mn-ea"/>
              </a:rPr>
              <a:t>   </a:t>
            </a: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應該不受時間、環境、人群、心境的限制，沒有分別心。</a:t>
            </a: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   </a:t>
            </a:r>
            <a:r>
              <a:rPr lang="en-US" altLang="zh-CN" sz="2800" b="1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2800" b="1">
                <a:latin typeface="仿宋" charset="0"/>
                <a:ea typeface="仿宋" charset="0"/>
                <a:cs typeface="仿宋" charset="0"/>
                <a:sym typeface="+mn-ea"/>
              </a:rPr>
              <a:t>日行一善，積累功德。</a:t>
            </a:r>
            <a:endParaRPr lang="zh-CN" altLang="en-US" sz="2800" b="1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jMwYjU3MzNkZTkwZWQ4ZTJmNmUxOTZkNmY3NDM1MjQifQ=="/>
</p:tagLst>
</file>

<file path=ppt/theme/theme1.xml><?xml version="1.0" encoding="utf-8"?>
<a:theme xmlns:a="http://schemas.openxmlformats.org/drawingml/2006/main" name="Office 主题">
  <a:themeElements>
    <a:clrScheme name="391415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D5079"/>
      </a:accent1>
      <a:accent2>
        <a:srgbClr val="FEF9EE"/>
      </a:accent2>
      <a:accent3>
        <a:srgbClr val="E8D3A4"/>
      </a:accent3>
      <a:accent4>
        <a:srgbClr val="E5C49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szkph3">
      <a:majorFont>
        <a:latin typeface="OPPOSans M"/>
        <a:ea typeface="锐字云字库大标宋GB"/>
        <a:cs typeface=""/>
      </a:majorFont>
      <a:minorFont>
        <a:latin typeface="OPPOSans M"/>
        <a:ea typeface="锐字云字库大标宋G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WPS 演示</Application>
  <PresentationFormat>宽屏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宋体</vt:lpstr>
      <vt:lpstr>汉仪书宋二KW</vt:lpstr>
      <vt:lpstr>仿宋</vt:lpstr>
      <vt:lpstr>方正仿宋_GBK</vt:lpstr>
      <vt:lpstr>OPPOSans M</vt:lpstr>
      <vt:lpstr>苹方-简</vt:lpstr>
      <vt:lpstr>微软雅黑</vt:lpstr>
      <vt:lpstr>汉仪旗黑</vt:lpstr>
      <vt:lpstr>Arial Unicode MS</vt:lpstr>
      <vt:lpstr>锐字云字库大标宋GB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RichardTang</cp:lastModifiedBy>
  <cp:revision>127</cp:revision>
  <dcterms:created xsi:type="dcterms:W3CDTF">2024-10-19T15:49:15Z</dcterms:created>
  <dcterms:modified xsi:type="dcterms:W3CDTF">2024-10-19T15:49:15Z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4D9AD5EE1CFD4FB99935A5F23E863686_12</vt:lpwstr>
  </property>
  <property fmtid="{D5CDD505-2E9C-101B-9397-08002B2CF9AE}" pid="3" name="KSOProductBuildVer">
    <vt:lpwstr>2052-6.11.0.8885</vt:lpwstr>
  </property>
</Properties>
</file>