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8128000" cy="4572000"/>
  <p:notesSz cx="8128000" cy="4572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5" d="100"/>
          <a:sy n="155" d="100"/>
        </p:scale>
        <p:origin x="846" y="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09600" y="1417320"/>
            <a:ext cx="6908800" cy="960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219200" y="2560320"/>
            <a:ext cx="5689600" cy="1143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06400" y="1051560"/>
            <a:ext cx="3535680" cy="3017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185920" y="1051560"/>
            <a:ext cx="3535680" cy="3017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6400" y="182880"/>
            <a:ext cx="7315200" cy="731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6400" y="1051560"/>
            <a:ext cx="7315200" cy="3017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763520" y="4251960"/>
            <a:ext cx="2600960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06400" y="4251960"/>
            <a:ext cx="1869440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852160" y="4251960"/>
            <a:ext cx="1869440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280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280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280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28000" cy="4572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Custom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Elijah Bach</cp:lastModifiedBy>
  <cp:revision>1</cp:revision>
  <dcterms:created xsi:type="dcterms:W3CDTF">2024-10-20T13:02:26Z</dcterms:created>
  <dcterms:modified xsi:type="dcterms:W3CDTF">2024-10-20T13:03:30Z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2024-10-20T00:00:00Z</vt:filetime>
  </property>
  <property fmtid="{D5CDD505-2E9C-101B-9397-08002B2CF9AE}" pid="3" name="LastSaved">
    <vt:filetime>2024-10-20T00:00:00Z</vt:filetime>
  </property>
  <property fmtid="{D5CDD505-2E9C-101B-9397-08002B2CF9AE}" pid="4" name="Producer">
    <vt:lpwstr>3-Heights(TM) PDF Security Shell 4.8.25.2 (http://www.pdf-tools.com)</vt:lpwstr>
  </property>
</Properties>
</file>