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68" r:id="rId4"/>
    <p:sldMasterId id="2147483869" r:id="rId5"/>
    <p:sldMasterId id="2147483870" r:id="rId6"/>
    <p:sldMasterId id="2147483871" r:id="rId7"/>
    <p:sldMasterId id="214748387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Lst>
  <p:sldSz cy="5143500" cx="9144000"/>
  <p:notesSz cx="6858000" cy="9144000"/>
  <p:embeddedFontLst>
    <p:embeddedFont>
      <p:font typeface="Montserrat"/>
      <p:regular r:id="rId26"/>
      <p:bold r:id="rId27"/>
      <p:italic r:id="rId28"/>
      <p:boldItalic r:id="rId29"/>
    </p:embeddedFont>
    <p:embeddedFont>
      <p:font typeface="Montserrat Black"/>
      <p:bold r:id="rId30"/>
      <p:boldItalic r:id="rId31"/>
    </p:embeddedFont>
    <p:embeddedFont>
      <p:font typeface="Montserrat Light"/>
      <p:regular r:id="rId32"/>
      <p:bold r:id="rId33"/>
      <p:italic r:id="rId34"/>
      <p:boldItalic r:id="rId35"/>
    </p:embeddedFont>
    <p:embeddedFont>
      <p:font typeface="Montserrat ExtraBold"/>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MontserratBlack-boldItalic.fntdata"/><Relationship Id="rId30" Type="http://schemas.openxmlformats.org/officeDocument/2006/relationships/font" Target="fonts/MontserratBlack-bold.fntdata"/><Relationship Id="rId33" Type="http://schemas.openxmlformats.org/officeDocument/2006/relationships/font" Target="fonts/MontserratLight-bold.fntdata"/><Relationship Id="rId32" Type="http://schemas.openxmlformats.org/officeDocument/2006/relationships/font" Target="fonts/MontserratLight-regular.fntdata"/><Relationship Id="rId35" Type="http://schemas.openxmlformats.org/officeDocument/2006/relationships/font" Target="fonts/MontserratLight-boldItalic.fntdata"/><Relationship Id="rId34" Type="http://schemas.openxmlformats.org/officeDocument/2006/relationships/font" Target="fonts/MontserratLight-italic.fntdata"/><Relationship Id="rId37" Type="http://schemas.openxmlformats.org/officeDocument/2006/relationships/font" Target="fonts/MontserratExtraBold-boldItalic.fntdata"/><Relationship Id="rId36" Type="http://schemas.openxmlformats.org/officeDocument/2006/relationships/font" Target="fonts/MontserratExtraBold-bold.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font" Target="fonts/Montserrat-regular.fntdata"/><Relationship Id="rId25" Type="http://schemas.openxmlformats.org/officeDocument/2006/relationships/slide" Target="slides/slide16.xml"/><Relationship Id="rId28" Type="http://schemas.openxmlformats.org/officeDocument/2006/relationships/font" Target="fonts/Montserrat-italic.fntdata"/><Relationship Id="rId27" Type="http://schemas.openxmlformats.org/officeDocument/2006/relationships/font" Target="fonts/Montserrat-bold.fntdata"/><Relationship Id="rId29" Type="http://schemas.openxmlformats.org/officeDocument/2006/relationships/font" Target="fonts/Montserrat-boldItalic.fnt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ShtUNMTp6qFQEZ9lRnpTow3yCGg47R/edit?usp=sharing&amp;ouid=106745641362657721399&amp;rtpof=true&amp;sd=tru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rg/en/climatechange/climate-solutions/cities-pollution" TargetMode="External"/><Relationship Id="rId3" Type="http://schemas.openxmlformats.org/officeDocument/2006/relationships/hyperlink" Target="https://unhabitat.org/topic/climate-change" TargetMode="External"/><Relationship Id="rId4" Type="http://schemas.openxmlformats.org/officeDocument/2006/relationships/hyperlink" Target="https://www.worldbank.org/en/topic/urbandevelopment/overview#1"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2a1ad21f404_0_68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9" name="Google Shape;3099;g2a1ad21f404_0_6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rgbClr val="222222"/>
                </a:solidFill>
                <a:highlight>
                  <a:srgbClr val="FFFFFF"/>
                </a:highlight>
              </a:rPr>
              <a:t>The suggested speech is on page 6, </a:t>
            </a:r>
            <a:r>
              <a:rPr lang="en-GB" u="sng">
                <a:solidFill>
                  <a:srgbClr val="1155CC"/>
                </a:solidFill>
                <a:highlight>
                  <a:srgbClr val="FFFFFF"/>
                </a:highlight>
                <a:hlinkClick r:id="rId2">
                  <a:extLst>
                    <a:ext uri="{A12FA001-AC4F-418D-AE19-62706E023703}">
                      <ahyp:hlinkClr val="tx"/>
                    </a:ext>
                  </a:extLst>
                </a:hlinkClick>
              </a:rPr>
              <a:t>here</a:t>
            </a:r>
            <a:r>
              <a:rPr lang="en-GB"/>
              <a:t> of COP briefing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1" name="Shape 3261"/>
        <p:cNvGrpSpPr/>
        <p:nvPr/>
      </p:nvGrpSpPr>
      <p:grpSpPr>
        <a:xfrm>
          <a:off x="0" y="0"/>
          <a:ext cx="0" cy="0"/>
          <a:chOff x="0" y="0"/>
          <a:chExt cx="0" cy="0"/>
        </a:xfrm>
      </p:grpSpPr>
      <p:sp>
        <p:nvSpPr>
          <p:cNvPr id="3262" name="Google Shape;3262;g2a1ad21f404_0_70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latin typeface="Montserrat"/>
                <a:ea typeface="Montserrat"/>
                <a:cs typeface="Montserrat"/>
                <a:sym typeface="Montserrat"/>
              </a:rPr>
              <a:t>It goes to show that “In order to be effective, the ecological transition needs to be socially desirable”</a:t>
            </a:r>
            <a:endParaRPr>
              <a:latin typeface="Montserrat"/>
              <a:ea typeface="Montserrat"/>
              <a:cs typeface="Montserrat"/>
              <a:sym typeface="Montserrat"/>
            </a:endParaRPr>
          </a:p>
          <a:p>
            <a:pPr indent="0" lvl="0" marL="0" rtl="0" algn="l">
              <a:lnSpc>
                <a:spcPct val="90000"/>
              </a:lnSpc>
              <a:spcBef>
                <a:spcPts val="800"/>
              </a:spcBef>
              <a:spcAft>
                <a:spcPts val="0"/>
              </a:spcAft>
              <a:buClr>
                <a:schemeClr val="dk1"/>
              </a:buClr>
              <a:buSzPts val="1100"/>
              <a:buFont typeface="Arial"/>
              <a:buNone/>
            </a:pPr>
            <a:r>
              <a:rPr lang="en-GB">
                <a:latin typeface="Montserrat"/>
                <a:ea typeface="Montserrat"/>
                <a:cs typeface="Montserrat"/>
                <a:sym typeface="Montserrat"/>
              </a:rPr>
              <a:t>Otherwise, </a:t>
            </a:r>
            <a:r>
              <a:rPr lang="en-GB">
                <a:solidFill>
                  <a:schemeClr val="dk1"/>
                </a:solidFill>
                <a:latin typeface="Montserrat"/>
                <a:ea typeface="Montserrat"/>
                <a:cs typeface="Montserrat"/>
                <a:sym typeface="Montserrat"/>
              </a:rPr>
              <a:t>if climate actions do not meet the needs of city residents, mayors will lose the permission to act. Equity and inclusion need to be built into our response to climate change from the start. </a:t>
            </a:r>
            <a:endParaRPr>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sz="1400">
              <a:latin typeface="Montserrat"/>
              <a:ea typeface="Montserrat"/>
              <a:cs typeface="Montserrat"/>
              <a:sym typeface="Montserrat"/>
            </a:endParaRPr>
          </a:p>
        </p:txBody>
      </p:sp>
      <p:sp>
        <p:nvSpPr>
          <p:cNvPr id="3263" name="Google Shape;3263;g2a1ad21f404_0_70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1" name="Shape 3271"/>
        <p:cNvGrpSpPr/>
        <p:nvPr/>
      </p:nvGrpSpPr>
      <p:grpSpPr>
        <a:xfrm>
          <a:off x="0" y="0"/>
          <a:ext cx="0" cy="0"/>
          <a:chOff x="0" y="0"/>
          <a:chExt cx="0" cy="0"/>
        </a:xfrm>
      </p:grpSpPr>
      <p:sp>
        <p:nvSpPr>
          <p:cNvPr id="3272" name="Google Shape;3272;g2a1ad21f404_0_7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3" name="Google Shape;3273;g2a1ad21f404_0_7044: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101600" marR="0" rtl="0" algn="l">
              <a:lnSpc>
                <a:spcPct val="100000"/>
              </a:lnSpc>
              <a:spcBef>
                <a:spcPts val="0"/>
              </a:spcBef>
              <a:spcAft>
                <a:spcPts val="0"/>
              </a:spcAft>
              <a:buClr>
                <a:schemeClr val="dk1"/>
              </a:buClr>
              <a:buSzPts val="1500"/>
              <a:buFont typeface="Arial"/>
              <a:buNone/>
            </a:pPr>
            <a:r>
              <a:rPr lang="en-GB" sz="1200">
                <a:solidFill>
                  <a:schemeClr val="dk1"/>
                </a:solidFill>
                <a:latin typeface="Montserrat"/>
                <a:ea typeface="Montserrat"/>
                <a:cs typeface="Montserrat"/>
                <a:sym typeface="Montserrat"/>
              </a:rPr>
              <a:t>The report was launched at a roundtable meeting on </a:t>
            </a:r>
            <a:r>
              <a:rPr b="1" lang="en-GB" sz="1200">
                <a:solidFill>
                  <a:schemeClr val="dk1"/>
                </a:solidFill>
                <a:latin typeface="Montserrat"/>
                <a:ea typeface="Montserrat"/>
                <a:cs typeface="Montserrat"/>
                <a:sym typeface="Montserrat"/>
              </a:rPr>
              <a:t>24 April</a:t>
            </a:r>
            <a:r>
              <a:rPr lang="en-GB" sz="1200">
                <a:solidFill>
                  <a:schemeClr val="dk1"/>
                </a:solidFill>
                <a:latin typeface="Montserrat"/>
                <a:ea typeface="Montserrat"/>
                <a:cs typeface="Montserrat"/>
                <a:sym typeface="Montserrat"/>
              </a:rPr>
              <a:t>, chaired by London Mayor and C40 Chair </a:t>
            </a:r>
            <a:r>
              <a:rPr b="1" lang="en-GB" sz="1200">
                <a:solidFill>
                  <a:schemeClr val="dk1"/>
                </a:solidFill>
                <a:latin typeface="Montserrat"/>
                <a:ea typeface="Montserrat"/>
                <a:cs typeface="Montserrat"/>
                <a:sym typeface="Montserrat"/>
              </a:rPr>
              <a:t>Sadiq Khan</a:t>
            </a:r>
            <a:r>
              <a:rPr lang="en-GB" sz="1200">
                <a:solidFill>
                  <a:schemeClr val="dk1"/>
                </a:solidFill>
                <a:latin typeface="Montserrat"/>
                <a:ea typeface="Montserrat"/>
                <a:cs typeface="Montserrat"/>
                <a:sym typeface="Montserrat"/>
              </a:rPr>
              <a:t> and Montréal Mayor and C40 Vice Chair </a:t>
            </a:r>
            <a:r>
              <a:rPr b="1" lang="en-GB" sz="1200">
                <a:solidFill>
                  <a:schemeClr val="dk1"/>
                </a:solidFill>
                <a:latin typeface="Montserrat"/>
                <a:ea typeface="Montserrat"/>
                <a:cs typeface="Montserrat"/>
                <a:sym typeface="Montserrat"/>
              </a:rPr>
              <a:t>Valérie Plante</a:t>
            </a:r>
            <a:r>
              <a:rPr lang="en-GB" sz="1200">
                <a:solidFill>
                  <a:schemeClr val="dk1"/>
                </a:solidFill>
                <a:latin typeface="Montserrat"/>
                <a:ea typeface="Montserrat"/>
                <a:cs typeface="Montserrat"/>
                <a:sym typeface="Montserrat"/>
              </a:rPr>
              <a:t>.</a:t>
            </a:r>
            <a:br>
              <a:rPr lang="en-GB" sz="1200">
                <a:solidFill>
                  <a:schemeClr val="dk1"/>
                </a:solidFill>
                <a:latin typeface="Montserrat"/>
                <a:ea typeface="Montserrat"/>
                <a:cs typeface="Montserrat"/>
                <a:sym typeface="Montserrat"/>
              </a:rPr>
            </a:br>
            <a:r>
              <a:rPr lang="en-GB" sz="900"/>
              <a:t>We have defined urban rewilding as</a:t>
            </a:r>
            <a:r>
              <a:rPr b="1" i="1" lang="en-GB" sz="900">
                <a:solidFill>
                  <a:schemeClr val="accent3"/>
                </a:solidFill>
              </a:rPr>
              <a:t> ‘restoring natural habitats and their processes in urban spaces, working towards a state of human-nature coexistence’. </a:t>
            </a:r>
            <a:endParaRPr/>
          </a:p>
          <a:p>
            <a:pPr indent="0" lvl="0" marL="101600" rtl="0" algn="l">
              <a:lnSpc>
                <a:spcPct val="100000"/>
              </a:lnSpc>
              <a:spcBef>
                <a:spcPts val="0"/>
              </a:spcBef>
              <a:spcAft>
                <a:spcPts val="0"/>
              </a:spcAft>
              <a:buClr>
                <a:schemeClr val="dk1"/>
              </a:buClr>
              <a:buSzPts val="1500"/>
              <a:buFont typeface="Arial"/>
              <a:buNone/>
            </a:pPr>
            <a:r>
              <a:t/>
            </a:r>
            <a:endParaRPr sz="900"/>
          </a:p>
        </p:txBody>
      </p:sp>
      <p:sp>
        <p:nvSpPr>
          <p:cNvPr id="3274" name="Google Shape;3274;g2a1ad21f404_0_7044:notes"/>
          <p:cNvSpPr txBox="1"/>
          <p:nvPr>
            <p:ph idx="12" type="sldNum"/>
          </p:nvPr>
        </p:nvSpPr>
        <p:spPr>
          <a:xfrm>
            <a:off x="3884619" y="8685214"/>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8" name="Shape 3278"/>
        <p:cNvGrpSpPr/>
        <p:nvPr/>
      </p:nvGrpSpPr>
      <p:grpSpPr>
        <a:xfrm>
          <a:off x="0" y="0"/>
          <a:ext cx="0" cy="0"/>
          <a:chOff x="0" y="0"/>
          <a:chExt cx="0" cy="0"/>
        </a:xfrm>
      </p:grpSpPr>
      <p:sp>
        <p:nvSpPr>
          <p:cNvPr id="3279" name="Google Shape;3279;g2a1ad21f404_0_70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0" name="Google Shape;3280;g2a1ad21f404_0_70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0" name="Shape 3300"/>
        <p:cNvGrpSpPr/>
        <p:nvPr/>
      </p:nvGrpSpPr>
      <p:grpSpPr>
        <a:xfrm>
          <a:off x="0" y="0"/>
          <a:ext cx="0" cy="0"/>
          <a:chOff x="0" y="0"/>
          <a:chExt cx="0" cy="0"/>
        </a:xfrm>
      </p:grpSpPr>
      <p:sp>
        <p:nvSpPr>
          <p:cNvPr id="3301" name="Google Shape;3301;g2a1ad21f404_0_70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2" name="Google Shape;3302;g2a1ad21f404_0_70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GB"/>
              <a:t>Ecoparks through Participatory budgeting 16 neighborhoods/communes</a:t>
            </a:r>
            <a:endParaRPr/>
          </a:p>
        </p:txBody>
      </p:sp>
      <p:sp>
        <p:nvSpPr>
          <p:cNvPr id="3303" name="Google Shape;3303;g2a1ad21f404_0_707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9" name="Shape 3309"/>
        <p:cNvGrpSpPr/>
        <p:nvPr/>
      </p:nvGrpSpPr>
      <p:grpSpPr>
        <a:xfrm>
          <a:off x="0" y="0"/>
          <a:ext cx="0" cy="0"/>
          <a:chOff x="0" y="0"/>
          <a:chExt cx="0" cy="0"/>
        </a:xfrm>
      </p:grpSpPr>
      <p:sp>
        <p:nvSpPr>
          <p:cNvPr id="3310" name="Google Shape;3310;g2a1ad21f404_0_7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g2a1ad21f404_0_7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5" name="Shape 3315"/>
        <p:cNvGrpSpPr/>
        <p:nvPr/>
      </p:nvGrpSpPr>
      <p:grpSpPr>
        <a:xfrm>
          <a:off x="0" y="0"/>
          <a:ext cx="0" cy="0"/>
          <a:chOff x="0" y="0"/>
          <a:chExt cx="0" cy="0"/>
        </a:xfrm>
      </p:grpSpPr>
      <p:sp>
        <p:nvSpPr>
          <p:cNvPr id="3316" name="Google Shape;3316;g2a1ad21f404_0_7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7" name="Google Shape;3317;g2a1ad21f404_0_7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1" name="Shape 3321"/>
        <p:cNvGrpSpPr/>
        <p:nvPr/>
      </p:nvGrpSpPr>
      <p:grpSpPr>
        <a:xfrm>
          <a:off x="0" y="0"/>
          <a:ext cx="0" cy="0"/>
          <a:chOff x="0" y="0"/>
          <a:chExt cx="0" cy="0"/>
        </a:xfrm>
      </p:grpSpPr>
      <p:sp>
        <p:nvSpPr>
          <p:cNvPr id="3322" name="Google Shape;3322;g2a1ad21f404_0_7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3" name="Google Shape;3323;g2a1ad21f404_0_7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a1ad21f404_0_68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9" name="Google Shape;3109;g2a1ad21f404_0_68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6" name="Shape 3116"/>
        <p:cNvGrpSpPr/>
        <p:nvPr/>
      </p:nvGrpSpPr>
      <p:grpSpPr>
        <a:xfrm>
          <a:off x="0" y="0"/>
          <a:ext cx="0" cy="0"/>
          <a:chOff x="0" y="0"/>
          <a:chExt cx="0" cy="0"/>
        </a:xfrm>
      </p:grpSpPr>
      <p:sp>
        <p:nvSpPr>
          <p:cNvPr id="3117" name="Google Shape;3117;g2a1ad21f404_0_6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g2a1ad21f404_0_6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7" name="Shape 3137"/>
        <p:cNvGrpSpPr/>
        <p:nvPr/>
      </p:nvGrpSpPr>
      <p:grpSpPr>
        <a:xfrm>
          <a:off x="0" y="0"/>
          <a:ext cx="0" cy="0"/>
          <a:chOff x="0" y="0"/>
          <a:chExt cx="0" cy="0"/>
        </a:xfrm>
      </p:grpSpPr>
      <p:sp>
        <p:nvSpPr>
          <p:cNvPr id="3138" name="Google Shape;3138;g2a1ad21f404_0_6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g2a1ad21f404_0_6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4" name="Shape 3144"/>
        <p:cNvGrpSpPr/>
        <p:nvPr/>
      </p:nvGrpSpPr>
      <p:grpSpPr>
        <a:xfrm>
          <a:off x="0" y="0"/>
          <a:ext cx="0" cy="0"/>
          <a:chOff x="0" y="0"/>
          <a:chExt cx="0" cy="0"/>
        </a:xfrm>
      </p:grpSpPr>
      <p:sp>
        <p:nvSpPr>
          <p:cNvPr id="3145" name="Google Shape;3145;g2a1ad21f404_0_69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6" name="Google Shape;3146;g2a1ad21f404_0_6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228600" lvl="0" marL="45720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2" name="Shape 3152"/>
        <p:cNvGrpSpPr/>
        <p:nvPr/>
      </p:nvGrpSpPr>
      <p:grpSpPr>
        <a:xfrm>
          <a:off x="0" y="0"/>
          <a:ext cx="0" cy="0"/>
          <a:chOff x="0" y="0"/>
          <a:chExt cx="0" cy="0"/>
        </a:xfrm>
      </p:grpSpPr>
      <p:sp>
        <p:nvSpPr>
          <p:cNvPr id="3153" name="Google Shape;3153;g2a1ad21f404_0_69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4" name="Google Shape;3154;g2a1ad21f404_0_69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g2a1ad21f404_0_69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6" name="Shape 3216"/>
        <p:cNvGrpSpPr/>
        <p:nvPr/>
      </p:nvGrpSpPr>
      <p:grpSpPr>
        <a:xfrm>
          <a:off x="0" y="0"/>
          <a:ext cx="0" cy="0"/>
          <a:chOff x="0" y="0"/>
          <a:chExt cx="0" cy="0"/>
        </a:xfrm>
      </p:grpSpPr>
      <p:sp>
        <p:nvSpPr>
          <p:cNvPr id="3217" name="Google Shape;3217;g2a1ad21f404_0_69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8" name="Google Shape;3218;g2a1ad21f404_0_69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AutoNum type="arabicPeriod"/>
            </a:pPr>
            <a:r>
              <a:rPr lang="en-GB" sz="900">
                <a:solidFill>
                  <a:srgbClr val="454545"/>
                </a:solidFill>
                <a:highlight>
                  <a:srgbClr val="FFFFFF"/>
                </a:highlight>
                <a:latin typeface="Montserrat"/>
                <a:ea typeface="Montserrat"/>
                <a:cs typeface="Montserrat"/>
                <a:sym typeface="Montserrat"/>
              </a:rPr>
              <a:t>Global s</a:t>
            </a:r>
            <a:r>
              <a:rPr lang="en-GB" sz="900">
                <a:solidFill>
                  <a:srgbClr val="454545"/>
                </a:solidFill>
                <a:highlight>
                  <a:srgbClr val="FFFFFF"/>
                </a:highlight>
              </a:rPr>
              <a:t>t</a:t>
            </a:r>
            <a:r>
              <a:rPr lang="en-GB" sz="900">
                <a:highlight>
                  <a:srgbClr val="FFFFFF"/>
                </a:highlight>
              </a:rPr>
              <a:t>at: “cities account for less than 2% of the Earth’s surface” &amp; </a:t>
            </a:r>
            <a:r>
              <a:rPr lang="en-GB" sz="900"/>
              <a:t>“cities consume and around 75% of the world’s energy”</a:t>
            </a:r>
            <a:r>
              <a:rPr lang="en-GB" sz="900">
                <a:latin typeface="Montserrat"/>
                <a:ea typeface="Montserrat"/>
                <a:cs typeface="Montserrat"/>
                <a:sym typeface="Montserrat"/>
              </a:rPr>
              <a:t> </a:t>
            </a:r>
            <a:r>
              <a:rPr lang="en-GB" sz="900">
                <a:solidFill>
                  <a:schemeClr val="accent6"/>
                </a:solidFill>
                <a:latin typeface="Montserrat"/>
                <a:ea typeface="Montserrat"/>
                <a:cs typeface="Montserrat"/>
                <a:sym typeface="Montserrat"/>
              </a:rPr>
              <a:t>_</a:t>
            </a:r>
            <a:r>
              <a:rPr lang="en-GB" sz="900">
                <a:latin typeface="Montserrat"/>
                <a:ea typeface="Montserrat"/>
                <a:cs typeface="Montserrat"/>
                <a:sym typeface="Montserrat"/>
              </a:rPr>
              <a:t> Source: UN Habitat (</a:t>
            </a:r>
            <a:r>
              <a:rPr lang="en-GB" sz="900" u="sng">
                <a:solidFill>
                  <a:schemeClr val="hlink"/>
                </a:solidFill>
                <a:latin typeface="Montserrat"/>
                <a:ea typeface="Montserrat"/>
                <a:cs typeface="Montserrat"/>
                <a:sym typeface="Montserrat"/>
                <a:hlinkClick r:id="rId2"/>
              </a:rPr>
              <a:t>https://www.un.org/en/climatechange/climate-solutions/cities-pollution</a:t>
            </a:r>
            <a:r>
              <a:rPr lang="en-GB" sz="900">
                <a:latin typeface="Montserrat"/>
                <a:ea typeface="Montserrat"/>
                <a:cs typeface="Montserrat"/>
                <a:sym typeface="Montserrat"/>
              </a:rPr>
              <a:t>) </a:t>
            </a:r>
            <a:endParaRPr sz="900"/>
          </a:p>
          <a:p>
            <a:pPr indent="-298450" lvl="0" marL="457200" rtl="0" algn="l">
              <a:lnSpc>
                <a:spcPct val="100000"/>
              </a:lnSpc>
              <a:spcBef>
                <a:spcPts val="0"/>
              </a:spcBef>
              <a:spcAft>
                <a:spcPts val="0"/>
              </a:spcAft>
              <a:buSzPts val="1100"/>
              <a:buAutoNum type="arabicPeriod"/>
            </a:pPr>
            <a:r>
              <a:rPr lang="en-GB" sz="900">
                <a:latin typeface="Montserrat"/>
                <a:ea typeface="Montserrat"/>
                <a:cs typeface="Montserrat"/>
                <a:sym typeface="Montserrat"/>
              </a:rPr>
              <a:t>Global stat: “accounting for 71 to 76 percent of CO2 emissions from global final energy use” _ Source: UN Habitat (</a:t>
            </a:r>
            <a:r>
              <a:rPr lang="en-GB" sz="900" u="sng">
                <a:solidFill>
                  <a:schemeClr val="hlink"/>
                </a:solidFill>
                <a:latin typeface="Montserrat"/>
                <a:ea typeface="Montserrat"/>
                <a:cs typeface="Montserrat"/>
                <a:sym typeface="Montserrat"/>
                <a:hlinkClick r:id="rId3"/>
              </a:rPr>
              <a:t>https://unhabitat.org/topic/climate-change</a:t>
            </a:r>
            <a:r>
              <a:rPr lang="en-GB" sz="900">
                <a:latin typeface="Montserrat"/>
                <a:ea typeface="Montserrat"/>
                <a:cs typeface="Montserrat"/>
                <a:sym typeface="Montserrat"/>
              </a:rPr>
              <a:t>) </a:t>
            </a:r>
            <a:endParaRPr sz="900">
              <a:latin typeface="Montserrat"/>
              <a:ea typeface="Montserrat"/>
              <a:cs typeface="Montserrat"/>
              <a:sym typeface="Montserrat"/>
            </a:endParaRPr>
          </a:p>
          <a:p>
            <a:pPr indent="-285750" lvl="0" marL="457200" rtl="0" algn="l">
              <a:lnSpc>
                <a:spcPct val="100000"/>
              </a:lnSpc>
              <a:spcBef>
                <a:spcPts val="0"/>
              </a:spcBef>
              <a:spcAft>
                <a:spcPts val="0"/>
              </a:spcAft>
              <a:buSzPts val="900"/>
              <a:buAutoNum type="arabicPeriod"/>
            </a:pPr>
            <a:r>
              <a:rPr lang="en-GB" sz="900">
                <a:highlight>
                  <a:srgbClr val="FFFFFF"/>
                </a:highlight>
              </a:rPr>
              <a:t>“With more than 80% of global GDP generated in cities, urbanization can contribute to sustainable growth…” Source: World Bank, 2020 (</a:t>
            </a:r>
            <a:r>
              <a:rPr lang="en-GB" sz="900" u="sng">
                <a:solidFill>
                  <a:srgbClr val="1155CC"/>
                </a:solidFill>
                <a:highlight>
                  <a:srgbClr val="FFFFFF"/>
                </a:highlight>
                <a:hlinkClick r:id="rId4">
                  <a:extLst>
                    <a:ext uri="{A12FA001-AC4F-418D-AE19-62706E023703}">
                      <ahyp:hlinkClr val="tx"/>
                    </a:ext>
                  </a:extLst>
                </a:hlinkClick>
              </a:rPr>
              <a:t>https://www.worldbank.org/en/topic/urbandevelopment/overview#1</a:t>
            </a:r>
            <a:r>
              <a:rPr lang="en-GB" sz="900">
                <a:solidFill>
                  <a:srgbClr val="222222"/>
                </a:solidFill>
                <a:highlight>
                  <a:srgbClr val="FFFFFF"/>
                </a:highlight>
              </a:rPr>
              <a:t>) </a:t>
            </a:r>
            <a:endParaRPr sz="900"/>
          </a:p>
          <a:p>
            <a:pPr indent="0" lvl="0" marL="457200" rtl="0" algn="l">
              <a:lnSpc>
                <a:spcPct val="100000"/>
              </a:lnSpc>
              <a:spcBef>
                <a:spcPts val="0"/>
              </a:spcBef>
              <a:spcAft>
                <a:spcPts val="0"/>
              </a:spcAft>
              <a:buSzPts val="1400"/>
              <a:buNone/>
            </a:pPr>
            <a:r>
              <a:t/>
            </a:r>
            <a:endParaRPr b="1" sz="900"/>
          </a:p>
          <a:p>
            <a:pPr indent="0" lvl="0" marL="457200" rtl="0" algn="l">
              <a:lnSpc>
                <a:spcPct val="100000"/>
              </a:lnSpc>
              <a:spcBef>
                <a:spcPts val="0"/>
              </a:spcBef>
              <a:spcAft>
                <a:spcPts val="0"/>
              </a:spcAft>
              <a:buSzPts val="1400"/>
              <a:buNone/>
            </a:pPr>
            <a:r>
              <a:t/>
            </a:r>
            <a:endParaRPr b="1" sz="900"/>
          </a:p>
          <a:p>
            <a:pPr indent="-228600" lvl="0" marL="457200" rtl="0" algn="l">
              <a:lnSpc>
                <a:spcPct val="100000"/>
              </a:lnSpc>
              <a:spcBef>
                <a:spcPts val="0"/>
              </a:spcBef>
              <a:spcAft>
                <a:spcPts val="0"/>
              </a:spcAft>
              <a:buSzPts val="1400"/>
              <a:buNone/>
            </a:pPr>
            <a:r>
              <a:t/>
            </a:r>
            <a:endParaRPr sz="900"/>
          </a:p>
        </p:txBody>
      </p:sp>
      <p:sp>
        <p:nvSpPr>
          <p:cNvPr id="3219" name="Google Shape;3219;g2a1ad21f404_0_69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2a1ad21f404_0_70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8" name="Google Shape;3228;g2a1ad21f404_0_70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Pathway 1 is most suitable for cities prioritising addressing the quantity of interventions for heat and water related risk in cities. Incorporating green spaces and permeable surfaces into urban landscape design is a solution that can help mitigate rising temperatures, as trees cool their surroundings via evapotranspiration and shading; and permeable surfaces increase infiltration of rainwater and have the effect of decreasing flood risk. </a:t>
            </a:r>
            <a:r>
              <a:rPr b="1" lang="en-GB">
                <a:solidFill>
                  <a:schemeClr val="dk1"/>
                </a:solidFill>
                <a:latin typeface="Montserrat"/>
                <a:ea typeface="Montserrat"/>
                <a:cs typeface="Montserrat"/>
                <a:sym typeface="Montserrat"/>
              </a:rPr>
              <a:t>Through this pathway cities aim to have majority of the proposed changes in areas of high vulnerability and should incorporate both Vertical and horizontal solutions.</a:t>
            </a:r>
            <a:r>
              <a:rPr lang="en-GB">
                <a:solidFill>
                  <a:schemeClr val="dk1"/>
                </a:solidFill>
                <a:latin typeface="Montserrat"/>
                <a:ea typeface="Montserrat"/>
                <a:cs typeface="Montserrat"/>
                <a:sym typeface="Montserrat"/>
              </a:rPr>
              <a:t> Where it is difficult for trees to grow and thrive, e.g. in arid climates, the target should be 30%-40% of vegetation. Greening and permeability interventions applied to the same surface area should be counted as a single intervention unless a city can demonstrate the interventions provide a duplication of benefits.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Pathway 2 is most suitable for cities with a priority on ensuring equitable spatial distribution and accessibility of their urban nature interventions. Green features such as city parks, street trees, and ponds are common tools used to bring nature into urban spaces, however there is evidence that urban green space benefits are not equitably distributed across diverse cities and urban populations. </a:t>
            </a:r>
            <a:r>
              <a:rPr b="1" lang="en-GB"/>
              <a:t>This pathway would address the issue of equity, and inclusion by setting cities on a pathway to achieve the “15-minute city.</a:t>
            </a:r>
            <a:r>
              <a:rPr lang="en-GB"/>
              <a:t>” The pathway will guide cities to take an approach to urban design that aims to improve quality of life by increasing connectivity and creating cities where a community can reach natural and natural spaces within 15 minutes.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1" name="Shape 3241"/>
        <p:cNvGrpSpPr/>
        <p:nvPr/>
      </p:nvGrpSpPr>
      <p:grpSpPr>
        <a:xfrm>
          <a:off x="0" y="0"/>
          <a:ext cx="0" cy="0"/>
          <a:chOff x="0" y="0"/>
          <a:chExt cx="0" cy="0"/>
        </a:xfrm>
      </p:grpSpPr>
      <p:sp>
        <p:nvSpPr>
          <p:cNvPr id="3242" name="Google Shape;3242;g2a1ad21f404_0_70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3" name="Google Shape;3243;g2a1ad21f404_0_70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Montserrat"/>
                <a:ea typeface="Montserrat"/>
                <a:cs typeface="Montserrat"/>
                <a:sym typeface="Montserrat"/>
              </a:rPr>
              <a:t>Commitment made by mayors as well as technical teams </a:t>
            </a:r>
            <a:endParaRPr b="1">
              <a:latin typeface="Montserrat"/>
              <a:ea typeface="Montserrat"/>
              <a:cs typeface="Montserrat"/>
              <a:sym typeface="Montserrat"/>
            </a:endParaRPr>
          </a:p>
          <a:p>
            <a:pPr indent="0" lvl="0" marL="0" rtl="0" algn="l">
              <a:lnSpc>
                <a:spcPct val="100000"/>
              </a:lnSpc>
              <a:spcBef>
                <a:spcPts val="0"/>
              </a:spcBef>
              <a:spcAft>
                <a:spcPts val="0"/>
              </a:spcAft>
              <a:buSzPts val="1100"/>
              <a:buNone/>
            </a:pPr>
            <a:r>
              <a:rPr b="1" lang="en-GB">
                <a:solidFill>
                  <a:schemeClr val="dk1"/>
                </a:solidFill>
                <a:latin typeface="Montserrat"/>
                <a:ea typeface="Montserrat"/>
                <a:cs typeface="Montserrat"/>
                <a:sym typeface="Montserrat"/>
              </a:rPr>
              <a:t>There are other initiatives that relate to urban nature (e.g. CitiesforForests, CitiesWithNature &amp; the Leaders Pledge for Nature) which all offer: </a:t>
            </a:r>
            <a:endParaRPr b="1">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A global network of members</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Political mobilization of city voices for climate action</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Some form of technical assistance</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A research agenda</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Support for policy design &amp; reform</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Engagement with both political and technical-level city officials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b="1">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rPr b="1" lang="en-GB">
                <a:solidFill>
                  <a:schemeClr val="dk1"/>
                </a:solidFill>
                <a:latin typeface="Montserrat"/>
                <a:ea typeface="Montserrat"/>
                <a:cs typeface="Montserrat"/>
                <a:sym typeface="Montserrat"/>
              </a:rPr>
              <a:t>But each initiative offers distinct value:</a:t>
            </a:r>
            <a:endParaRPr>
              <a:solidFill>
                <a:schemeClr val="dk1"/>
              </a:solidFill>
              <a:latin typeface="Montserrat"/>
              <a:ea typeface="Montserrat"/>
              <a:cs typeface="Montserrat"/>
              <a:sym typeface="Montserrat"/>
            </a:endParaRPr>
          </a:p>
          <a:p>
            <a:pPr indent="-195261" lvl="0" marL="214311" rtl="0" algn="l">
              <a:lnSpc>
                <a:spcPct val="100000"/>
              </a:lnSpc>
              <a:spcBef>
                <a:spcPts val="0"/>
              </a:spcBef>
              <a:spcAft>
                <a:spcPts val="0"/>
              </a:spcAft>
              <a:buClr>
                <a:schemeClr val="dk1"/>
              </a:buClr>
              <a:buSzPts val="1500"/>
              <a:buChar char="•"/>
            </a:pPr>
            <a:r>
              <a:rPr lang="en-GB">
                <a:solidFill>
                  <a:schemeClr val="dk1"/>
                </a:solidFill>
                <a:latin typeface="Montserrat"/>
                <a:ea typeface="Montserrat"/>
                <a:cs typeface="Montserrat"/>
                <a:sym typeface="Montserrat"/>
              </a:rPr>
              <a:t>Emphasis on different issues (e.g., biodiversity, climate, water)</a:t>
            </a:r>
            <a:endParaRPr>
              <a:solidFill>
                <a:schemeClr val="dk1"/>
              </a:solidFill>
              <a:latin typeface="Montserrat"/>
              <a:ea typeface="Montserrat"/>
              <a:cs typeface="Montserrat"/>
              <a:sym typeface="Montserrat"/>
            </a:endParaRPr>
          </a:p>
          <a:p>
            <a:pPr indent="-195261" lvl="0" marL="214311" rtl="0" algn="l">
              <a:lnSpc>
                <a:spcPct val="100000"/>
              </a:lnSpc>
              <a:spcBef>
                <a:spcPts val="0"/>
              </a:spcBef>
              <a:spcAft>
                <a:spcPts val="0"/>
              </a:spcAft>
              <a:buClr>
                <a:schemeClr val="dk1"/>
              </a:buClr>
              <a:buSzPts val="1500"/>
              <a:buChar char="•"/>
            </a:pPr>
            <a:r>
              <a:rPr lang="en-GB">
                <a:solidFill>
                  <a:schemeClr val="dk1"/>
                </a:solidFill>
                <a:latin typeface="Montserrat"/>
                <a:ea typeface="Montserrat"/>
                <a:cs typeface="Montserrat"/>
                <a:sym typeface="Montserrat"/>
              </a:rPr>
              <a:t>Different scales (e.g., urban, peri-urban, rural)</a:t>
            </a:r>
            <a:endParaRPr>
              <a:solidFill>
                <a:schemeClr val="dk1"/>
              </a:solidFill>
              <a:latin typeface="Montserrat"/>
              <a:ea typeface="Montserrat"/>
              <a:cs typeface="Montserrat"/>
              <a:sym typeface="Montserrat"/>
            </a:endParaRPr>
          </a:p>
          <a:p>
            <a:pPr indent="-195261" lvl="0" marL="214311" rtl="0" algn="l">
              <a:lnSpc>
                <a:spcPct val="100000"/>
              </a:lnSpc>
              <a:spcBef>
                <a:spcPts val="0"/>
              </a:spcBef>
              <a:spcAft>
                <a:spcPts val="0"/>
              </a:spcAft>
              <a:buClr>
                <a:schemeClr val="dk1"/>
              </a:buClr>
              <a:buSzPts val="1500"/>
              <a:buChar char="•"/>
            </a:pPr>
            <a:r>
              <a:rPr lang="en-GB">
                <a:solidFill>
                  <a:schemeClr val="dk1"/>
                </a:solidFill>
                <a:latin typeface="Montserrat"/>
                <a:ea typeface="Montserrat"/>
                <a:cs typeface="Montserrat"/>
                <a:sym typeface="Montserrat"/>
              </a:rPr>
              <a:t>Unique members</a:t>
            </a:r>
            <a:endParaRPr>
              <a:solidFill>
                <a:schemeClr val="dk1"/>
              </a:solidFill>
              <a:latin typeface="Montserrat"/>
              <a:ea typeface="Montserrat"/>
              <a:cs typeface="Montserrat"/>
              <a:sym typeface="Montserrat"/>
            </a:endParaRPr>
          </a:p>
          <a:p>
            <a:pPr indent="-195261" lvl="0" marL="214311" rtl="0" algn="l">
              <a:lnSpc>
                <a:spcPct val="100000"/>
              </a:lnSpc>
              <a:spcBef>
                <a:spcPts val="0"/>
              </a:spcBef>
              <a:spcAft>
                <a:spcPts val="0"/>
              </a:spcAft>
              <a:buClr>
                <a:schemeClr val="dk1"/>
              </a:buClr>
              <a:buSzPts val="1500"/>
              <a:buChar char="•"/>
            </a:pPr>
            <a:r>
              <a:rPr lang="en-GB">
                <a:solidFill>
                  <a:schemeClr val="dk1"/>
                </a:solidFill>
                <a:latin typeface="Montserrat"/>
                <a:ea typeface="Montserrat"/>
                <a:cs typeface="Montserrat"/>
                <a:sym typeface="Montserrat"/>
              </a:rPr>
              <a:t>Different institutional backers and allies (e.g., ICLEI, TNC, WRI, Bloomberg)</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2 1">
  <p:cSld name="TITLE_9_2_1">
    <p:bg>
      <p:bgPr>
        <a:solidFill>
          <a:srgbClr val="FFFFFF"/>
        </a:solidFill>
      </p:bgPr>
    </p:bg>
    <p:spTree>
      <p:nvGrpSpPr>
        <p:cNvPr id="1210" name="Shape 1210"/>
        <p:cNvGrpSpPr/>
        <p:nvPr/>
      </p:nvGrpSpPr>
      <p:grpSpPr>
        <a:xfrm>
          <a:off x="0" y="0"/>
          <a:ext cx="0" cy="0"/>
          <a:chOff x="0" y="0"/>
          <a:chExt cx="0" cy="0"/>
        </a:xfrm>
      </p:grpSpPr>
      <p:sp>
        <p:nvSpPr>
          <p:cNvPr id="1211" name="Google Shape;1211;p104"/>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12" name="Google Shape;1212;p104"/>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13" name="Google Shape;1213;p104"/>
          <p:cNvSpPr txBox="1"/>
          <p:nvPr>
            <p:ph idx="1" type="subTitle"/>
          </p:nvPr>
        </p:nvSpPr>
        <p:spPr>
          <a:xfrm>
            <a:off x="46410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14" name="Google Shape;1214;p104"/>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15" name="Google Shape;1215;p104"/>
          <p:cNvSpPr txBox="1"/>
          <p:nvPr>
            <p:ph idx="3" type="subTitle"/>
          </p:nvPr>
        </p:nvSpPr>
        <p:spPr>
          <a:xfrm>
            <a:off x="324165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16" name="Google Shape;1216;p104"/>
          <p:cNvSpPr txBox="1"/>
          <p:nvPr>
            <p:ph idx="4" type="title"/>
          </p:nvPr>
        </p:nvSpPr>
        <p:spPr>
          <a:xfrm>
            <a:off x="324165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17" name="Google Shape;1217;p104"/>
          <p:cNvSpPr txBox="1"/>
          <p:nvPr>
            <p:ph idx="5" type="subTitle"/>
          </p:nvPr>
        </p:nvSpPr>
        <p:spPr>
          <a:xfrm>
            <a:off x="601920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18" name="Google Shape;1218;p104"/>
          <p:cNvSpPr txBox="1"/>
          <p:nvPr>
            <p:ph idx="6" type="title"/>
          </p:nvPr>
        </p:nvSpPr>
        <p:spPr>
          <a:xfrm>
            <a:off x="60192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p:cSld name="TITLE_9_1">
    <p:bg>
      <p:bgPr>
        <a:solidFill>
          <a:srgbClr val="FFFFFF"/>
        </a:solidFill>
      </p:bgPr>
    </p:bg>
    <p:spTree>
      <p:nvGrpSpPr>
        <p:cNvPr id="1219" name="Shape 1219"/>
        <p:cNvGrpSpPr/>
        <p:nvPr/>
      </p:nvGrpSpPr>
      <p:grpSpPr>
        <a:xfrm>
          <a:off x="0" y="0"/>
          <a:ext cx="0" cy="0"/>
          <a:chOff x="0" y="0"/>
          <a:chExt cx="0" cy="0"/>
        </a:xfrm>
      </p:grpSpPr>
      <p:sp>
        <p:nvSpPr>
          <p:cNvPr id="1220" name="Google Shape;1220;p105"/>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21" name="Google Shape;1221;p105"/>
          <p:cNvSpPr txBox="1"/>
          <p:nvPr>
            <p:ph type="title"/>
          </p:nvPr>
        </p:nvSpPr>
        <p:spPr>
          <a:xfrm>
            <a:off x="464100" y="288125"/>
            <a:ext cx="6022800" cy="414900"/>
          </a:xfrm>
          <a:prstGeom prst="rect">
            <a:avLst/>
          </a:prstGeom>
        </p:spPr>
        <p:txBody>
          <a:bodyPr anchorCtr="0" anchor="t" bIns="0" lIns="0" spcFirstLastPara="1" rIns="0" wrap="square" tIns="0">
            <a:sp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22" name="Google Shape;1222;p105"/>
          <p:cNvSpPr txBox="1"/>
          <p:nvPr>
            <p:ph idx="1" type="subTitle"/>
          </p:nvPr>
        </p:nvSpPr>
        <p:spPr>
          <a:xfrm>
            <a:off x="464100" y="1595800"/>
            <a:ext cx="7562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23" name="Google Shape;1223;p105"/>
          <p:cNvSpPr txBox="1"/>
          <p:nvPr>
            <p:ph idx="2" type="title"/>
          </p:nvPr>
        </p:nvSpPr>
        <p:spPr>
          <a:xfrm>
            <a:off x="464100" y="1143638"/>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1">
  <p:cSld name="TITLE_9_1_1">
    <p:bg>
      <p:bgPr>
        <a:solidFill>
          <a:srgbClr val="FFFFFF"/>
        </a:solidFill>
      </p:bgPr>
    </p:bg>
    <p:spTree>
      <p:nvGrpSpPr>
        <p:cNvPr id="1224" name="Shape 1224"/>
        <p:cNvGrpSpPr/>
        <p:nvPr/>
      </p:nvGrpSpPr>
      <p:grpSpPr>
        <a:xfrm>
          <a:off x="0" y="0"/>
          <a:ext cx="0" cy="0"/>
          <a:chOff x="0" y="0"/>
          <a:chExt cx="0" cy="0"/>
        </a:xfrm>
      </p:grpSpPr>
      <p:sp>
        <p:nvSpPr>
          <p:cNvPr id="1225" name="Google Shape;1225;p106"/>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26" name="Google Shape;1226;p106"/>
          <p:cNvSpPr txBox="1"/>
          <p:nvPr>
            <p:ph type="title"/>
          </p:nvPr>
        </p:nvSpPr>
        <p:spPr>
          <a:xfrm>
            <a:off x="464100" y="288125"/>
            <a:ext cx="6022800" cy="414900"/>
          </a:xfrm>
          <a:prstGeom prst="rect">
            <a:avLst/>
          </a:prstGeom>
        </p:spPr>
        <p:txBody>
          <a:bodyPr anchorCtr="0" anchor="t" bIns="0" lIns="0" spcFirstLastPara="1" rIns="0" wrap="square" tIns="0">
            <a:sp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27" name="Google Shape;1227;p106"/>
          <p:cNvSpPr txBox="1"/>
          <p:nvPr>
            <p:ph idx="2" type="title"/>
          </p:nvPr>
        </p:nvSpPr>
        <p:spPr>
          <a:xfrm>
            <a:off x="464100" y="1143638"/>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28" name="Google Shape;1228;p106"/>
          <p:cNvSpPr txBox="1"/>
          <p:nvPr>
            <p:ph idx="3" type="title"/>
          </p:nvPr>
        </p:nvSpPr>
        <p:spPr>
          <a:xfrm>
            <a:off x="4661075" y="11574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29" name="Google Shape;1229;p106"/>
          <p:cNvSpPr txBox="1"/>
          <p:nvPr>
            <p:ph idx="1" type="subTitle"/>
          </p:nvPr>
        </p:nvSpPr>
        <p:spPr>
          <a:xfrm>
            <a:off x="464100" y="1595800"/>
            <a:ext cx="40200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30" name="Google Shape;1230;p106"/>
          <p:cNvSpPr txBox="1"/>
          <p:nvPr>
            <p:ph idx="4" type="subTitle"/>
          </p:nvPr>
        </p:nvSpPr>
        <p:spPr>
          <a:xfrm>
            <a:off x="4661075" y="1595800"/>
            <a:ext cx="40200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1 1">
  <p:cSld name="TITLE_9_1_1_1">
    <p:bg>
      <p:bgPr>
        <a:solidFill>
          <a:srgbClr val="FFFFFF"/>
        </a:solidFill>
      </p:bgPr>
    </p:bg>
    <p:spTree>
      <p:nvGrpSpPr>
        <p:cNvPr id="1231" name="Shape 1231"/>
        <p:cNvGrpSpPr/>
        <p:nvPr/>
      </p:nvGrpSpPr>
      <p:grpSpPr>
        <a:xfrm>
          <a:off x="0" y="0"/>
          <a:ext cx="0" cy="0"/>
          <a:chOff x="0" y="0"/>
          <a:chExt cx="0" cy="0"/>
        </a:xfrm>
      </p:grpSpPr>
      <p:sp>
        <p:nvSpPr>
          <p:cNvPr id="1232" name="Google Shape;1232;p107"/>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33" name="Google Shape;1233;p107"/>
          <p:cNvSpPr txBox="1"/>
          <p:nvPr>
            <p:ph type="title"/>
          </p:nvPr>
        </p:nvSpPr>
        <p:spPr>
          <a:xfrm>
            <a:off x="464100" y="288125"/>
            <a:ext cx="6022800" cy="414900"/>
          </a:xfrm>
          <a:prstGeom prst="rect">
            <a:avLst/>
          </a:prstGeom>
        </p:spPr>
        <p:txBody>
          <a:bodyPr anchorCtr="0" anchor="t" bIns="0" lIns="0" spcFirstLastPara="1" rIns="0" wrap="square" tIns="0">
            <a:sp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34" name="Google Shape;1234;p107"/>
          <p:cNvSpPr txBox="1"/>
          <p:nvPr>
            <p:ph idx="2" type="title"/>
          </p:nvPr>
        </p:nvSpPr>
        <p:spPr>
          <a:xfrm>
            <a:off x="46410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35" name="Google Shape;1235;p107"/>
          <p:cNvSpPr txBox="1"/>
          <p:nvPr>
            <p:ph idx="3" type="title"/>
          </p:nvPr>
        </p:nvSpPr>
        <p:spPr>
          <a:xfrm>
            <a:off x="324165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36" name="Google Shape;1236;p107"/>
          <p:cNvSpPr txBox="1"/>
          <p:nvPr>
            <p:ph idx="4" type="title"/>
          </p:nvPr>
        </p:nvSpPr>
        <p:spPr>
          <a:xfrm>
            <a:off x="601920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37" name="Google Shape;1237;p107"/>
          <p:cNvSpPr txBox="1"/>
          <p:nvPr>
            <p:ph idx="1" type="subTitle"/>
          </p:nvPr>
        </p:nvSpPr>
        <p:spPr>
          <a:xfrm>
            <a:off x="46410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38" name="Google Shape;1238;p107"/>
          <p:cNvSpPr txBox="1"/>
          <p:nvPr>
            <p:ph idx="5" type="subTitle"/>
          </p:nvPr>
        </p:nvSpPr>
        <p:spPr>
          <a:xfrm>
            <a:off x="324165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39" name="Google Shape;1239;p107"/>
          <p:cNvSpPr txBox="1"/>
          <p:nvPr>
            <p:ph idx="6" type="subTitle"/>
          </p:nvPr>
        </p:nvSpPr>
        <p:spPr>
          <a:xfrm>
            <a:off x="6019200" y="1595800"/>
            <a:ext cx="2660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TITLE_8">
    <p:bg>
      <p:bgPr>
        <a:solidFill>
          <a:srgbClr val="FFFFFF"/>
        </a:solidFill>
      </p:bgPr>
    </p:bg>
    <p:spTree>
      <p:nvGrpSpPr>
        <p:cNvPr id="1240" name="Shape 1240"/>
        <p:cNvGrpSpPr/>
        <p:nvPr/>
      </p:nvGrpSpPr>
      <p:grpSpPr>
        <a:xfrm>
          <a:off x="0" y="0"/>
          <a:ext cx="0" cy="0"/>
          <a:chOff x="0" y="0"/>
          <a:chExt cx="0" cy="0"/>
        </a:xfrm>
      </p:grpSpPr>
      <p:sp>
        <p:nvSpPr>
          <p:cNvPr id="1241" name="Google Shape;1241;p108"/>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42" name="Google Shape;1242;p108"/>
          <p:cNvSpPr txBox="1"/>
          <p:nvPr>
            <p:ph type="title"/>
          </p:nvPr>
        </p:nvSpPr>
        <p:spPr>
          <a:xfrm>
            <a:off x="464100" y="288125"/>
            <a:ext cx="3788700" cy="868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43" name="Google Shape;1243;p108"/>
          <p:cNvSpPr txBox="1"/>
          <p:nvPr>
            <p:ph idx="1" type="subTitle"/>
          </p:nvPr>
        </p:nvSpPr>
        <p:spPr>
          <a:xfrm>
            <a:off x="464100" y="1372375"/>
            <a:ext cx="75627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6">
    <p:spTree>
      <p:nvGrpSpPr>
        <p:cNvPr id="1244" name="Shape 1244"/>
        <p:cNvGrpSpPr/>
        <p:nvPr/>
      </p:nvGrpSpPr>
      <p:grpSpPr>
        <a:xfrm>
          <a:off x="0" y="0"/>
          <a:ext cx="0" cy="0"/>
          <a:chOff x="0" y="0"/>
          <a:chExt cx="0" cy="0"/>
        </a:xfrm>
      </p:grpSpPr>
      <p:sp>
        <p:nvSpPr>
          <p:cNvPr id="1245" name="Google Shape;1245;p109"/>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46" name="Google Shape;1246;p109"/>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47" name="Google Shape;1247;p109"/>
          <p:cNvSpPr txBox="1"/>
          <p:nvPr>
            <p:ph idx="2" type="title"/>
          </p:nvPr>
        </p:nvSpPr>
        <p:spPr>
          <a:xfrm>
            <a:off x="464100" y="3997025"/>
            <a:ext cx="4036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48" name="Google Shape;1248;p109"/>
          <p:cNvSpPr txBox="1"/>
          <p:nvPr>
            <p:ph idx="3" type="title"/>
          </p:nvPr>
        </p:nvSpPr>
        <p:spPr>
          <a:xfrm>
            <a:off x="4631550" y="3997025"/>
            <a:ext cx="4036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p:cSld name="CUSTOM_6_1">
    <p:spTree>
      <p:nvGrpSpPr>
        <p:cNvPr id="1249" name="Shape 1249"/>
        <p:cNvGrpSpPr/>
        <p:nvPr/>
      </p:nvGrpSpPr>
      <p:grpSpPr>
        <a:xfrm>
          <a:off x="0" y="0"/>
          <a:ext cx="0" cy="0"/>
          <a:chOff x="0" y="0"/>
          <a:chExt cx="0" cy="0"/>
        </a:xfrm>
      </p:grpSpPr>
      <p:sp>
        <p:nvSpPr>
          <p:cNvPr id="1250" name="Google Shape;1250;p110"/>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51" name="Google Shape;1251;p110"/>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52" name="Google Shape;1252;p110"/>
          <p:cNvSpPr txBox="1"/>
          <p:nvPr>
            <p:ph idx="2" type="title"/>
          </p:nvPr>
        </p:nvSpPr>
        <p:spPr>
          <a:xfrm>
            <a:off x="464100"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53" name="Google Shape;1253;p110"/>
          <p:cNvSpPr txBox="1"/>
          <p:nvPr>
            <p:ph idx="1" type="subTitle"/>
          </p:nvPr>
        </p:nvSpPr>
        <p:spPr>
          <a:xfrm>
            <a:off x="464100" y="3381375"/>
            <a:ext cx="2656800" cy="9048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54" name="Google Shape;1254;p110"/>
          <p:cNvSpPr txBox="1"/>
          <p:nvPr>
            <p:ph idx="3" type="title"/>
          </p:nvPr>
        </p:nvSpPr>
        <p:spPr>
          <a:xfrm>
            <a:off x="3232825"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55" name="Google Shape;1255;p110"/>
          <p:cNvSpPr txBox="1"/>
          <p:nvPr>
            <p:ph idx="4" type="subTitle"/>
          </p:nvPr>
        </p:nvSpPr>
        <p:spPr>
          <a:xfrm>
            <a:off x="3232825" y="3381375"/>
            <a:ext cx="2656800" cy="9048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56" name="Google Shape;1256;p110"/>
          <p:cNvSpPr txBox="1"/>
          <p:nvPr>
            <p:ph idx="5" type="title"/>
          </p:nvPr>
        </p:nvSpPr>
        <p:spPr>
          <a:xfrm>
            <a:off x="6001550"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57" name="Google Shape;1257;p110"/>
          <p:cNvSpPr txBox="1"/>
          <p:nvPr>
            <p:ph idx="6" type="subTitle"/>
          </p:nvPr>
        </p:nvSpPr>
        <p:spPr>
          <a:xfrm>
            <a:off x="6001550" y="3381375"/>
            <a:ext cx="2656800" cy="9048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1">
  <p:cSld name="CUSTOM_6_1_1">
    <p:spTree>
      <p:nvGrpSpPr>
        <p:cNvPr id="1258" name="Shape 1258"/>
        <p:cNvGrpSpPr/>
        <p:nvPr/>
      </p:nvGrpSpPr>
      <p:grpSpPr>
        <a:xfrm>
          <a:off x="0" y="0"/>
          <a:ext cx="0" cy="0"/>
          <a:chOff x="0" y="0"/>
          <a:chExt cx="0" cy="0"/>
        </a:xfrm>
      </p:grpSpPr>
      <p:sp>
        <p:nvSpPr>
          <p:cNvPr id="1259" name="Google Shape;1259;p111"/>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60" name="Google Shape;1260;p111"/>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61" name="Google Shape;1261;p111"/>
          <p:cNvSpPr txBox="1"/>
          <p:nvPr>
            <p:ph idx="2" type="title"/>
          </p:nvPr>
        </p:nvSpPr>
        <p:spPr>
          <a:xfrm>
            <a:off x="464100" y="16473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62" name="Google Shape;1262;p111"/>
          <p:cNvSpPr txBox="1"/>
          <p:nvPr>
            <p:ph idx="3" type="title"/>
          </p:nvPr>
        </p:nvSpPr>
        <p:spPr>
          <a:xfrm>
            <a:off x="7321350" y="16473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63" name="Google Shape;1263;p111"/>
          <p:cNvSpPr txBox="1"/>
          <p:nvPr>
            <p:ph idx="4" type="title"/>
          </p:nvPr>
        </p:nvSpPr>
        <p:spPr>
          <a:xfrm>
            <a:off x="464100" y="35224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64" name="Google Shape;1264;p111"/>
          <p:cNvSpPr txBox="1"/>
          <p:nvPr>
            <p:ph idx="5" type="title"/>
          </p:nvPr>
        </p:nvSpPr>
        <p:spPr>
          <a:xfrm>
            <a:off x="7321350" y="35224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1 1">
  <p:cSld name="CUSTOM_6_1_1_1">
    <p:spTree>
      <p:nvGrpSpPr>
        <p:cNvPr id="1265" name="Shape 1265"/>
        <p:cNvGrpSpPr/>
        <p:nvPr/>
      </p:nvGrpSpPr>
      <p:grpSpPr>
        <a:xfrm>
          <a:off x="0" y="0"/>
          <a:ext cx="0" cy="0"/>
          <a:chOff x="0" y="0"/>
          <a:chExt cx="0" cy="0"/>
        </a:xfrm>
      </p:grpSpPr>
      <p:sp>
        <p:nvSpPr>
          <p:cNvPr id="1266" name="Google Shape;1266;p112"/>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67" name="Google Shape;1267;p11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68" name="Google Shape;1268;p112"/>
          <p:cNvSpPr txBox="1"/>
          <p:nvPr>
            <p:ph idx="2" type="title"/>
          </p:nvPr>
        </p:nvSpPr>
        <p:spPr>
          <a:xfrm>
            <a:off x="464100" y="17997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69" name="Google Shape;1269;p112"/>
          <p:cNvSpPr txBox="1"/>
          <p:nvPr>
            <p:ph idx="3" type="title"/>
          </p:nvPr>
        </p:nvSpPr>
        <p:spPr>
          <a:xfrm>
            <a:off x="7321350" y="17997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0" name="Google Shape;1270;p112"/>
          <p:cNvSpPr txBox="1"/>
          <p:nvPr>
            <p:ph idx="4" type="title"/>
          </p:nvPr>
        </p:nvSpPr>
        <p:spPr>
          <a:xfrm>
            <a:off x="464100" y="36748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1" name="Google Shape;1271;p112"/>
          <p:cNvSpPr txBox="1"/>
          <p:nvPr>
            <p:ph idx="5" type="title"/>
          </p:nvPr>
        </p:nvSpPr>
        <p:spPr>
          <a:xfrm>
            <a:off x="7321350" y="36748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p:cSld name="TITLE_8_1">
    <p:bg>
      <p:bgPr>
        <a:solidFill>
          <a:srgbClr val="FFFFFF"/>
        </a:solidFill>
      </p:bgPr>
    </p:bg>
    <p:spTree>
      <p:nvGrpSpPr>
        <p:cNvPr id="1272" name="Shape 1272"/>
        <p:cNvGrpSpPr/>
        <p:nvPr/>
      </p:nvGrpSpPr>
      <p:grpSpPr>
        <a:xfrm>
          <a:off x="0" y="0"/>
          <a:ext cx="0" cy="0"/>
          <a:chOff x="0" y="0"/>
          <a:chExt cx="0" cy="0"/>
        </a:xfrm>
      </p:grpSpPr>
      <p:sp>
        <p:nvSpPr>
          <p:cNvPr id="1273" name="Google Shape;1273;p113"/>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74" name="Google Shape;1274;p113"/>
          <p:cNvSpPr/>
          <p:nvPr/>
        </p:nvSpPr>
        <p:spPr>
          <a:xfrm>
            <a:off x="6000750" y="0"/>
            <a:ext cx="31431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5" name="Google Shape;1275;p113"/>
          <p:cNvCxnSpPr/>
          <p:nvPr/>
        </p:nvCxnSpPr>
        <p:spPr>
          <a:xfrm>
            <a:off x="6000750"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1276" name="Google Shape;1276;p113"/>
          <p:cNvSpPr txBox="1"/>
          <p:nvPr>
            <p:ph type="title"/>
          </p:nvPr>
        </p:nvSpPr>
        <p:spPr>
          <a:xfrm>
            <a:off x="6495600" y="1005400"/>
            <a:ext cx="2172300" cy="868800"/>
          </a:xfrm>
          <a:prstGeom prst="rect">
            <a:avLst/>
          </a:prstGeom>
        </p:spPr>
        <p:txBody>
          <a:bodyPr anchorCtr="0" anchor="t" bIns="0" lIns="0" spcFirstLastPara="1" rIns="0" wrap="square" tIns="0">
            <a:normAutofit/>
          </a:bodyPr>
          <a:lstStyle>
            <a:lvl1pPr lvl="0" rtl="0" algn="ctr">
              <a:spcBef>
                <a:spcPts val="0"/>
              </a:spcBef>
              <a:spcAft>
                <a:spcPts val="0"/>
              </a:spcAft>
              <a:buClr>
                <a:srgbClr val="FFFFFF"/>
              </a:buClr>
              <a:buSzPts val="2400"/>
              <a:buNone/>
              <a:defRPr sz="2400">
                <a:solidFill>
                  <a:srgbClr val="FFFFFF"/>
                </a:solidFill>
              </a:defRPr>
            </a:lvl1pPr>
            <a:lvl2pPr lvl="1"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2pPr>
            <a:lvl3pPr lvl="2"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3pPr>
            <a:lvl4pPr lvl="3"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4pPr>
            <a:lvl5pPr lvl="4"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5pPr>
            <a:lvl6pPr lvl="5"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6pPr>
            <a:lvl7pPr lvl="6"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7pPr>
            <a:lvl8pPr lvl="7"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8pPr>
            <a:lvl9pPr lvl="8" rtl="0" algn="ctr">
              <a:spcBef>
                <a:spcPts val="0"/>
              </a:spcBef>
              <a:spcAft>
                <a:spcPts val="0"/>
              </a:spcAft>
              <a:buClr>
                <a:srgbClr val="FFFFFF"/>
              </a:buClr>
              <a:buSzPts val="2800"/>
              <a:buNone/>
              <a:defRPr>
                <a:solidFill>
                  <a:srgbClr val="FFFFFF"/>
                </a:solidFill>
                <a:latin typeface="Montserrat"/>
                <a:ea typeface="Montserrat"/>
                <a:cs typeface="Montserrat"/>
                <a:sym typeface="Montserrat"/>
              </a:defRPr>
            </a:lvl9pPr>
          </a:lstStyle>
          <a:p/>
        </p:txBody>
      </p:sp>
      <p:sp>
        <p:nvSpPr>
          <p:cNvPr id="1277" name="Google Shape;1277;p113"/>
          <p:cNvSpPr txBox="1"/>
          <p:nvPr>
            <p:ph idx="2" type="title"/>
          </p:nvPr>
        </p:nvSpPr>
        <p:spPr>
          <a:xfrm>
            <a:off x="464100" y="288125"/>
            <a:ext cx="4762200" cy="868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78" name="Google Shape;1278;p113"/>
          <p:cNvSpPr txBox="1"/>
          <p:nvPr>
            <p:ph idx="1" type="subTitle"/>
          </p:nvPr>
        </p:nvSpPr>
        <p:spPr>
          <a:xfrm>
            <a:off x="464100" y="1372375"/>
            <a:ext cx="47622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pic>
        <p:nvPicPr>
          <p:cNvPr id="1279" name="Google Shape;1279;p113"/>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p:cSld name="TITLE_8_1_1">
    <p:bg>
      <p:bgPr>
        <a:solidFill>
          <a:srgbClr val="FFFFFF"/>
        </a:solidFill>
      </p:bgPr>
    </p:bg>
    <p:spTree>
      <p:nvGrpSpPr>
        <p:cNvPr id="1280" name="Shape 1280"/>
        <p:cNvGrpSpPr/>
        <p:nvPr/>
      </p:nvGrpSpPr>
      <p:grpSpPr>
        <a:xfrm>
          <a:off x="0" y="0"/>
          <a:ext cx="0" cy="0"/>
          <a:chOff x="0" y="0"/>
          <a:chExt cx="0" cy="0"/>
        </a:xfrm>
      </p:grpSpPr>
      <p:sp>
        <p:nvSpPr>
          <p:cNvPr id="1281" name="Google Shape;1281;p114"/>
          <p:cNvSpPr/>
          <p:nvPr/>
        </p:nvSpPr>
        <p:spPr>
          <a:xfrm>
            <a:off x="4579975" y="2848575"/>
            <a:ext cx="4563900" cy="2294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14"/>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83" name="Google Shape;1283;p114"/>
          <p:cNvSpPr txBox="1"/>
          <p:nvPr>
            <p:ph type="title"/>
          </p:nvPr>
        </p:nvSpPr>
        <p:spPr>
          <a:xfrm>
            <a:off x="464100" y="288125"/>
            <a:ext cx="3669000" cy="868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84" name="Google Shape;1284;p114"/>
          <p:cNvSpPr txBox="1"/>
          <p:nvPr>
            <p:ph idx="1" type="subTitle"/>
          </p:nvPr>
        </p:nvSpPr>
        <p:spPr>
          <a:xfrm>
            <a:off x="464100" y="1372375"/>
            <a:ext cx="36690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cxnSp>
        <p:nvCxnSpPr>
          <p:cNvPr id="1285" name="Google Shape;1285;p114"/>
          <p:cNvCxnSpPr/>
          <p:nvPr/>
        </p:nvCxnSpPr>
        <p:spPr>
          <a:xfrm>
            <a:off x="4572000" y="0"/>
            <a:ext cx="0" cy="5143500"/>
          </a:xfrm>
          <a:prstGeom prst="straightConnector1">
            <a:avLst/>
          </a:prstGeom>
          <a:noFill/>
          <a:ln cap="flat" cmpd="sng" w="25400">
            <a:solidFill>
              <a:srgbClr val="000000"/>
            </a:solidFill>
            <a:prstDash val="solid"/>
            <a:miter lim="800000"/>
            <a:headEnd len="sm" w="sm" type="none"/>
            <a:tailEnd len="sm" w="sm" type="none"/>
          </a:ln>
        </p:spPr>
      </p:cxnSp>
      <p:cxnSp>
        <p:nvCxnSpPr>
          <p:cNvPr id="1286" name="Google Shape;1286;p114"/>
          <p:cNvCxnSpPr/>
          <p:nvPr/>
        </p:nvCxnSpPr>
        <p:spPr>
          <a:xfrm>
            <a:off x="4572000" y="2848575"/>
            <a:ext cx="4586100" cy="0"/>
          </a:xfrm>
          <a:prstGeom prst="straightConnector1">
            <a:avLst/>
          </a:prstGeom>
          <a:noFill/>
          <a:ln cap="flat" cmpd="sng" w="25400">
            <a:solidFill>
              <a:srgbClr val="000000"/>
            </a:solidFill>
            <a:prstDash val="solid"/>
            <a:miter lim="800000"/>
            <a:headEnd len="sm" w="sm" type="none"/>
            <a:tailEnd len="sm" w="sm" type="none"/>
          </a:ln>
        </p:spPr>
      </p:cxnSp>
      <p:sp>
        <p:nvSpPr>
          <p:cNvPr id="1287" name="Google Shape;1287;p114"/>
          <p:cNvSpPr txBox="1"/>
          <p:nvPr>
            <p:ph idx="2" type="subTitle"/>
          </p:nvPr>
        </p:nvSpPr>
        <p:spPr>
          <a:xfrm>
            <a:off x="4859300" y="3231450"/>
            <a:ext cx="3808500" cy="10932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pic>
        <p:nvPicPr>
          <p:cNvPr id="1288" name="Google Shape;1288;p114"/>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1289" name="Google Shape;1289;p114"/>
          <p:cNvSpPr txBox="1"/>
          <p:nvPr>
            <p:ph idx="3" type="title"/>
          </p:nvPr>
        </p:nvSpPr>
        <p:spPr>
          <a:xfrm>
            <a:off x="4859300" y="2702426"/>
            <a:ext cx="33516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1">
  <p:cSld name="TITLE_8_1_1_1">
    <p:bg>
      <p:bgPr>
        <a:solidFill>
          <a:srgbClr val="FFFFFF"/>
        </a:solidFill>
      </p:bgPr>
    </p:bg>
    <p:spTree>
      <p:nvGrpSpPr>
        <p:cNvPr id="1290" name="Shape 1290"/>
        <p:cNvGrpSpPr/>
        <p:nvPr/>
      </p:nvGrpSpPr>
      <p:grpSpPr>
        <a:xfrm>
          <a:off x="0" y="0"/>
          <a:ext cx="0" cy="0"/>
          <a:chOff x="0" y="0"/>
          <a:chExt cx="0" cy="0"/>
        </a:xfrm>
      </p:grpSpPr>
      <p:sp>
        <p:nvSpPr>
          <p:cNvPr id="1291" name="Google Shape;1291;p115"/>
          <p:cNvSpPr/>
          <p:nvPr/>
        </p:nvSpPr>
        <p:spPr>
          <a:xfrm>
            <a:off x="5210175" y="-225"/>
            <a:ext cx="3933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15"/>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93" name="Google Shape;1293;p115"/>
          <p:cNvSpPr txBox="1"/>
          <p:nvPr>
            <p:ph type="title"/>
          </p:nvPr>
        </p:nvSpPr>
        <p:spPr>
          <a:xfrm>
            <a:off x="464100" y="288125"/>
            <a:ext cx="3669000" cy="868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94" name="Google Shape;1294;p115"/>
          <p:cNvSpPr txBox="1"/>
          <p:nvPr>
            <p:ph idx="1" type="subTitle"/>
          </p:nvPr>
        </p:nvSpPr>
        <p:spPr>
          <a:xfrm>
            <a:off x="464100" y="1372375"/>
            <a:ext cx="36690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95" name="Google Shape;1295;p115"/>
          <p:cNvSpPr txBox="1"/>
          <p:nvPr>
            <p:ph idx="2" type="subTitle"/>
          </p:nvPr>
        </p:nvSpPr>
        <p:spPr>
          <a:xfrm>
            <a:off x="6093375" y="3674075"/>
            <a:ext cx="2167200" cy="7065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pic>
        <p:nvPicPr>
          <p:cNvPr id="1296" name="Google Shape;1296;p115"/>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1297" name="Google Shape;1297;p115"/>
          <p:cNvSpPr txBox="1"/>
          <p:nvPr>
            <p:ph idx="3" type="title"/>
          </p:nvPr>
        </p:nvSpPr>
        <p:spPr>
          <a:xfrm>
            <a:off x="6093375" y="3235026"/>
            <a:ext cx="2167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cxnSp>
        <p:nvCxnSpPr>
          <p:cNvPr id="1298" name="Google Shape;1298;p115"/>
          <p:cNvCxnSpPr/>
          <p:nvPr/>
        </p:nvCxnSpPr>
        <p:spPr>
          <a:xfrm>
            <a:off x="5210175" y="0"/>
            <a:ext cx="0" cy="5143500"/>
          </a:xfrm>
          <a:prstGeom prst="straightConnector1">
            <a:avLst/>
          </a:prstGeom>
          <a:noFill/>
          <a:ln cap="flat" cmpd="sng" w="25400">
            <a:solidFill>
              <a:srgbClr val="000000"/>
            </a:solidFill>
            <a:prstDash val="solid"/>
            <a:miter lim="800000"/>
            <a:headEnd len="sm" w="sm" type="none"/>
            <a:tailEnd len="sm" w="sm" type="none"/>
          </a:ln>
        </p:spPr>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1 1">
  <p:cSld name="TITLE_8_1_1_1_1">
    <p:bg>
      <p:bgPr>
        <a:solidFill>
          <a:srgbClr val="FFFFFF"/>
        </a:solidFill>
      </p:bgPr>
    </p:bg>
    <p:spTree>
      <p:nvGrpSpPr>
        <p:cNvPr id="1299" name="Shape 1299"/>
        <p:cNvGrpSpPr/>
        <p:nvPr/>
      </p:nvGrpSpPr>
      <p:grpSpPr>
        <a:xfrm>
          <a:off x="0" y="0"/>
          <a:ext cx="0" cy="0"/>
          <a:chOff x="0" y="0"/>
          <a:chExt cx="0" cy="0"/>
        </a:xfrm>
      </p:grpSpPr>
      <p:sp>
        <p:nvSpPr>
          <p:cNvPr id="1300" name="Google Shape;1300;p116"/>
          <p:cNvSpPr/>
          <p:nvPr/>
        </p:nvSpPr>
        <p:spPr>
          <a:xfrm>
            <a:off x="4579825" y="-225"/>
            <a:ext cx="4563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16"/>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02" name="Google Shape;1302;p116"/>
          <p:cNvSpPr txBox="1"/>
          <p:nvPr>
            <p:ph type="title"/>
          </p:nvPr>
        </p:nvSpPr>
        <p:spPr>
          <a:xfrm>
            <a:off x="464100" y="288125"/>
            <a:ext cx="3669000" cy="868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03" name="Google Shape;1303;p116"/>
          <p:cNvSpPr txBox="1"/>
          <p:nvPr>
            <p:ph idx="1" type="subTitle"/>
          </p:nvPr>
        </p:nvSpPr>
        <p:spPr>
          <a:xfrm>
            <a:off x="464100" y="1372375"/>
            <a:ext cx="36690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304" name="Google Shape;1304;p116"/>
          <p:cNvSpPr txBox="1"/>
          <p:nvPr>
            <p:ph idx="2" type="subTitle"/>
          </p:nvPr>
        </p:nvSpPr>
        <p:spPr>
          <a:xfrm>
            <a:off x="5174575" y="3838450"/>
            <a:ext cx="3357600" cy="49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pic>
        <p:nvPicPr>
          <p:cNvPr id="1305" name="Google Shape;1305;p116"/>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1306" name="Google Shape;1306;p116"/>
          <p:cNvSpPr txBox="1"/>
          <p:nvPr>
            <p:ph idx="3" type="title"/>
          </p:nvPr>
        </p:nvSpPr>
        <p:spPr>
          <a:xfrm>
            <a:off x="5174575" y="3399401"/>
            <a:ext cx="26604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noAutofit/>
          </a:bodyPr>
          <a:lstStyle>
            <a:lvl1pPr lvl="0" rtl="0">
              <a:lnSpc>
                <a:spcPct val="100000"/>
              </a:lnSpc>
              <a:spcBef>
                <a:spcPts val="0"/>
              </a:spcBef>
              <a:spcAft>
                <a:spcPts val="0"/>
              </a:spcAft>
              <a:buClr>
                <a:schemeClr val="accent1"/>
              </a:buClr>
              <a:buSzPts val="1400"/>
              <a:buFont typeface="Montserrat ExtraBold"/>
              <a:buNone/>
              <a:defRPr sz="1400">
                <a:solidFill>
                  <a:schemeClr val="accent1"/>
                </a:solidFill>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cxnSp>
        <p:nvCxnSpPr>
          <p:cNvPr id="1307" name="Google Shape;1307;p116"/>
          <p:cNvCxnSpPr/>
          <p:nvPr/>
        </p:nvCxnSpPr>
        <p:spPr>
          <a:xfrm>
            <a:off x="4579825" y="0"/>
            <a:ext cx="0" cy="5143500"/>
          </a:xfrm>
          <a:prstGeom prst="straightConnector1">
            <a:avLst/>
          </a:prstGeom>
          <a:noFill/>
          <a:ln cap="flat" cmpd="sng" w="25400">
            <a:solidFill>
              <a:srgbClr val="000000"/>
            </a:solidFill>
            <a:prstDash val="solid"/>
            <a:miter lim="800000"/>
            <a:headEnd len="sm" w="sm" type="none"/>
            <a:tailEnd len="sm" w="sm" type="none"/>
          </a:ln>
        </p:spPr>
      </p:cxn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7">
    <p:bg>
      <p:bgPr>
        <a:solidFill>
          <a:srgbClr val="FFFFFF"/>
        </a:solidFill>
      </p:bgPr>
    </p:bg>
    <p:spTree>
      <p:nvGrpSpPr>
        <p:cNvPr id="1308" name="Shape 1308"/>
        <p:cNvGrpSpPr/>
        <p:nvPr/>
      </p:nvGrpSpPr>
      <p:grpSpPr>
        <a:xfrm>
          <a:off x="0" y="0"/>
          <a:ext cx="0" cy="0"/>
          <a:chOff x="0" y="0"/>
          <a:chExt cx="0" cy="0"/>
        </a:xfrm>
      </p:grpSpPr>
      <p:sp>
        <p:nvSpPr>
          <p:cNvPr id="1309" name="Google Shape;1309;p117"/>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10" name="Google Shape;1310;p117"/>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11" name="Google Shape;1311;p117"/>
          <p:cNvSpPr txBox="1"/>
          <p:nvPr>
            <p:ph idx="1" type="subTitle"/>
          </p:nvPr>
        </p:nvSpPr>
        <p:spPr>
          <a:xfrm>
            <a:off x="464100" y="1005400"/>
            <a:ext cx="4012200" cy="30963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312" name="Google Shape;1312;p117"/>
          <p:cNvSpPr txBox="1"/>
          <p:nvPr>
            <p:ph idx="2" type="subTitle"/>
          </p:nvPr>
        </p:nvSpPr>
        <p:spPr>
          <a:xfrm>
            <a:off x="4655550" y="1005400"/>
            <a:ext cx="4012200" cy="30963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6">
    <p:bg>
      <p:bgPr>
        <a:solidFill>
          <a:srgbClr val="FFFFFF"/>
        </a:solidFill>
      </p:bgPr>
    </p:bg>
    <p:spTree>
      <p:nvGrpSpPr>
        <p:cNvPr id="1313" name="Shape 1313"/>
        <p:cNvGrpSpPr/>
        <p:nvPr/>
      </p:nvGrpSpPr>
      <p:grpSpPr>
        <a:xfrm>
          <a:off x="0" y="0"/>
          <a:ext cx="0" cy="0"/>
          <a:chOff x="0" y="0"/>
          <a:chExt cx="0" cy="0"/>
        </a:xfrm>
      </p:grpSpPr>
      <p:sp>
        <p:nvSpPr>
          <p:cNvPr id="1314" name="Google Shape;1314;p118"/>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15" name="Google Shape;1315;p118"/>
          <p:cNvSpPr txBox="1"/>
          <p:nvPr>
            <p:ph type="title"/>
          </p:nvPr>
        </p:nvSpPr>
        <p:spPr>
          <a:xfrm>
            <a:off x="464100" y="288136"/>
            <a:ext cx="3477600" cy="7728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16" name="Google Shape;1316;p118"/>
          <p:cNvSpPr txBox="1"/>
          <p:nvPr>
            <p:ph idx="1" type="subTitle"/>
          </p:nvPr>
        </p:nvSpPr>
        <p:spPr>
          <a:xfrm>
            <a:off x="464100" y="1365950"/>
            <a:ext cx="7562700" cy="28869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5">
    <p:bg>
      <p:bgPr>
        <a:solidFill>
          <a:srgbClr val="FFFFFF"/>
        </a:solidFill>
      </p:bgPr>
    </p:bg>
    <p:spTree>
      <p:nvGrpSpPr>
        <p:cNvPr id="1317" name="Shape 1317"/>
        <p:cNvGrpSpPr/>
        <p:nvPr/>
      </p:nvGrpSpPr>
      <p:grpSpPr>
        <a:xfrm>
          <a:off x="0" y="0"/>
          <a:ext cx="0" cy="0"/>
          <a:chOff x="0" y="0"/>
          <a:chExt cx="0" cy="0"/>
        </a:xfrm>
      </p:grpSpPr>
      <p:sp>
        <p:nvSpPr>
          <p:cNvPr id="1318" name="Google Shape;1318;p119"/>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19" name="Google Shape;1319;p119"/>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3">
  <p:cSld name="TITLE_5_3">
    <p:bg>
      <p:bgPr>
        <a:solidFill>
          <a:srgbClr val="FFFFFF"/>
        </a:solidFill>
      </p:bgPr>
    </p:bg>
    <p:spTree>
      <p:nvGrpSpPr>
        <p:cNvPr id="1320" name="Shape 1320"/>
        <p:cNvGrpSpPr/>
        <p:nvPr/>
      </p:nvGrpSpPr>
      <p:grpSpPr>
        <a:xfrm>
          <a:off x="0" y="0"/>
          <a:ext cx="0" cy="0"/>
          <a:chOff x="0" y="0"/>
          <a:chExt cx="0" cy="0"/>
        </a:xfrm>
      </p:grpSpPr>
      <p:sp>
        <p:nvSpPr>
          <p:cNvPr id="1321" name="Google Shape;1321;p120"/>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22" name="Google Shape;1322;p120"/>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23" name="Google Shape;1323;p120"/>
          <p:cNvSpPr txBox="1"/>
          <p:nvPr>
            <p:ph idx="2" type="title"/>
          </p:nvPr>
        </p:nvSpPr>
        <p:spPr>
          <a:xfrm>
            <a:off x="464100" y="966450"/>
            <a:ext cx="26790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324" name="Google Shape;1324;p120"/>
          <p:cNvSpPr txBox="1"/>
          <p:nvPr>
            <p:ph idx="3" type="title"/>
          </p:nvPr>
        </p:nvSpPr>
        <p:spPr>
          <a:xfrm>
            <a:off x="4572000" y="966450"/>
            <a:ext cx="26790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p:cSld name="TITLE_5_2">
    <p:bg>
      <p:bgPr>
        <a:solidFill>
          <a:srgbClr val="FFFFFF"/>
        </a:solidFill>
      </p:bgPr>
    </p:bg>
    <p:spTree>
      <p:nvGrpSpPr>
        <p:cNvPr id="1325" name="Shape 1325"/>
        <p:cNvGrpSpPr/>
        <p:nvPr/>
      </p:nvGrpSpPr>
      <p:grpSpPr>
        <a:xfrm>
          <a:off x="0" y="0"/>
          <a:ext cx="0" cy="0"/>
          <a:chOff x="0" y="0"/>
          <a:chExt cx="0" cy="0"/>
        </a:xfrm>
      </p:grpSpPr>
      <p:sp>
        <p:nvSpPr>
          <p:cNvPr id="1326" name="Google Shape;1326;p121"/>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27" name="Google Shape;1327;p121"/>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28" name="Google Shape;1328;p121"/>
          <p:cNvSpPr txBox="1"/>
          <p:nvPr>
            <p:ph idx="2" type="title"/>
          </p:nvPr>
        </p:nvSpPr>
        <p:spPr>
          <a:xfrm>
            <a:off x="464100" y="952491"/>
            <a:ext cx="2592000" cy="25479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29" name="Google Shape;1329;p121"/>
          <p:cNvSpPr txBox="1"/>
          <p:nvPr>
            <p:ph idx="3" type="title"/>
          </p:nvPr>
        </p:nvSpPr>
        <p:spPr>
          <a:xfrm>
            <a:off x="4641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a:buNone/>
              <a:defRPr sz="1100">
                <a:solidFill>
                  <a:schemeClr val="accent1"/>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30" name="Google Shape;1330;p121"/>
          <p:cNvSpPr txBox="1"/>
          <p:nvPr>
            <p:ph idx="4" type="title"/>
          </p:nvPr>
        </p:nvSpPr>
        <p:spPr>
          <a:xfrm>
            <a:off x="3276000" y="952491"/>
            <a:ext cx="2592000" cy="25479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31" name="Google Shape;1331;p121"/>
          <p:cNvSpPr txBox="1"/>
          <p:nvPr>
            <p:ph idx="5" type="title"/>
          </p:nvPr>
        </p:nvSpPr>
        <p:spPr>
          <a:xfrm>
            <a:off x="32760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4"/>
              </a:buClr>
              <a:buSzPts val="1100"/>
              <a:buFont typeface="Montserrat"/>
              <a:buNone/>
              <a:defRPr sz="1100">
                <a:solidFill>
                  <a:schemeClr val="accent4"/>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32" name="Google Shape;1332;p121"/>
          <p:cNvSpPr txBox="1"/>
          <p:nvPr>
            <p:ph idx="6" type="title"/>
          </p:nvPr>
        </p:nvSpPr>
        <p:spPr>
          <a:xfrm>
            <a:off x="6087900" y="952491"/>
            <a:ext cx="2592000" cy="25479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33" name="Google Shape;1333;p121"/>
          <p:cNvSpPr txBox="1"/>
          <p:nvPr>
            <p:ph idx="7" type="title"/>
          </p:nvPr>
        </p:nvSpPr>
        <p:spPr>
          <a:xfrm>
            <a:off x="60879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C245"/>
              </a:buClr>
              <a:buSzPts val="1100"/>
              <a:buFont typeface="Montserrat"/>
              <a:buNone/>
              <a:defRPr sz="1100">
                <a:solidFill>
                  <a:srgbClr val="00C245"/>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1">
  <p:cSld name="TITLE_5_2_1">
    <p:bg>
      <p:bgPr>
        <a:solidFill>
          <a:srgbClr val="FFFFFF"/>
        </a:solidFill>
      </p:bgPr>
    </p:bg>
    <p:spTree>
      <p:nvGrpSpPr>
        <p:cNvPr id="1334" name="Shape 1334"/>
        <p:cNvGrpSpPr/>
        <p:nvPr/>
      </p:nvGrpSpPr>
      <p:grpSpPr>
        <a:xfrm>
          <a:off x="0" y="0"/>
          <a:ext cx="0" cy="0"/>
          <a:chOff x="0" y="0"/>
          <a:chExt cx="0" cy="0"/>
        </a:xfrm>
      </p:grpSpPr>
      <p:sp>
        <p:nvSpPr>
          <p:cNvPr id="1335" name="Google Shape;1335;p12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36" name="Google Shape;1336;p122"/>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37" name="Google Shape;1337;p122"/>
          <p:cNvSpPr txBox="1"/>
          <p:nvPr>
            <p:ph idx="2" type="title"/>
          </p:nvPr>
        </p:nvSpPr>
        <p:spPr>
          <a:xfrm>
            <a:off x="464100" y="3500845"/>
            <a:ext cx="2592000" cy="7848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spcBef>
                <a:spcPts val="0"/>
              </a:spcBef>
              <a:spcAft>
                <a:spcPts val="0"/>
              </a:spcAft>
              <a:buClr>
                <a:srgbClr val="FFFFFF"/>
              </a:buClr>
              <a:buSzPts val="1600"/>
              <a:buNone/>
              <a:defRPr sz="1600">
                <a:solidFill>
                  <a:srgbClr val="FFFFFF"/>
                </a:solidFill>
              </a:defRPr>
            </a:lvl2pPr>
            <a:lvl3pPr lvl="2" rtl="0" algn="ctr">
              <a:spcBef>
                <a:spcPts val="0"/>
              </a:spcBef>
              <a:spcAft>
                <a:spcPts val="0"/>
              </a:spcAft>
              <a:buClr>
                <a:srgbClr val="FFFFFF"/>
              </a:buClr>
              <a:buSzPts val="1600"/>
              <a:buNone/>
              <a:defRPr sz="1600">
                <a:solidFill>
                  <a:srgbClr val="FFFFFF"/>
                </a:solidFill>
              </a:defRPr>
            </a:lvl3pPr>
            <a:lvl4pPr lvl="3" rtl="0" algn="ctr">
              <a:spcBef>
                <a:spcPts val="0"/>
              </a:spcBef>
              <a:spcAft>
                <a:spcPts val="0"/>
              </a:spcAft>
              <a:buClr>
                <a:srgbClr val="FFFFFF"/>
              </a:buClr>
              <a:buSzPts val="1600"/>
              <a:buNone/>
              <a:defRPr sz="1600">
                <a:solidFill>
                  <a:srgbClr val="FFFFFF"/>
                </a:solidFill>
              </a:defRPr>
            </a:lvl4pPr>
            <a:lvl5pPr lvl="4" rtl="0" algn="ctr">
              <a:spcBef>
                <a:spcPts val="0"/>
              </a:spcBef>
              <a:spcAft>
                <a:spcPts val="0"/>
              </a:spcAft>
              <a:buClr>
                <a:srgbClr val="FFFFFF"/>
              </a:buClr>
              <a:buSzPts val="1600"/>
              <a:buNone/>
              <a:defRPr sz="1600">
                <a:solidFill>
                  <a:srgbClr val="FFFFFF"/>
                </a:solidFill>
              </a:defRPr>
            </a:lvl5pPr>
            <a:lvl6pPr lvl="5" rtl="0" algn="ctr">
              <a:spcBef>
                <a:spcPts val="0"/>
              </a:spcBef>
              <a:spcAft>
                <a:spcPts val="0"/>
              </a:spcAft>
              <a:buClr>
                <a:srgbClr val="FFFFFF"/>
              </a:buClr>
              <a:buSzPts val="1600"/>
              <a:buNone/>
              <a:defRPr sz="1600">
                <a:solidFill>
                  <a:srgbClr val="FFFFFF"/>
                </a:solidFill>
              </a:defRPr>
            </a:lvl6pPr>
            <a:lvl7pPr lvl="6" rtl="0" algn="ctr">
              <a:spcBef>
                <a:spcPts val="0"/>
              </a:spcBef>
              <a:spcAft>
                <a:spcPts val="0"/>
              </a:spcAft>
              <a:buClr>
                <a:srgbClr val="FFFFFF"/>
              </a:buClr>
              <a:buSzPts val="1600"/>
              <a:buNone/>
              <a:defRPr sz="1600">
                <a:solidFill>
                  <a:srgbClr val="FFFFFF"/>
                </a:solidFill>
              </a:defRPr>
            </a:lvl7pPr>
            <a:lvl8pPr lvl="7" rtl="0" algn="ctr">
              <a:spcBef>
                <a:spcPts val="0"/>
              </a:spcBef>
              <a:spcAft>
                <a:spcPts val="0"/>
              </a:spcAft>
              <a:buClr>
                <a:srgbClr val="FFFFFF"/>
              </a:buClr>
              <a:buSzPts val="1600"/>
              <a:buNone/>
              <a:defRPr sz="1600">
                <a:solidFill>
                  <a:srgbClr val="FFFFFF"/>
                </a:solidFill>
              </a:defRPr>
            </a:lvl8pPr>
            <a:lvl9pPr lvl="8" rtl="0" algn="ctr">
              <a:spcBef>
                <a:spcPts val="0"/>
              </a:spcBef>
              <a:spcAft>
                <a:spcPts val="0"/>
              </a:spcAft>
              <a:buClr>
                <a:srgbClr val="FFFFFF"/>
              </a:buClr>
              <a:buSzPts val="1600"/>
              <a:buNone/>
              <a:defRPr sz="1600">
                <a:solidFill>
                  <a:srgbClr val="FFFFFF"/>
                </a:solidFill>
              </a:defRPr>
            </a:lvl9pPr>
          </a:lstStyle>
          <a:p/>
        </p:txBody>
      </p:sp>
      <p:sp>
        <p:nvSpPr>
          <p:cNvPr id="1338" name="Google Shape;1338;p122"/>
          <p:cNvSpPr txBox="1"/>
          <p:nvPr>
            <p:ph idx="3" type="title"/>
          </p:nvPr>
        </p:nvSpPr>
        <p:spPr>
          <a:xfrm>
            <a:off x="6087900" y="3500845"/>
            <a:ext cx="2592000" cy="7848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spcBef>
                <a:spcPts val="0"/>
              </a:spcBef>
              <a:spcAft>
                <a:spcPts val="0"/>
              </a:spcAft>
              <a:buClr>
                <a:srgbClr val="FFFFFF"/>
              </a:buClr>
              <a:buSzPts val="1600"/>
              <a:buNone/>
              <a:defRPr sz="1600">
                <a:solidFill>
                  <a:srgbClr val="FFFFFF"/>
                </a:solidFill>
              </a:defRPr>
            </a:lvl2pPr>
            <a:lvl3pPr lvl="2" rtl="0" algn="ctr">
              <a:spcBef>
                <a:spcPts val="0"/>
              </a:spcBef>
              <a:spcAft>
                <a:spcPts val="0"/>
              </a:spcAft>
              <a:buClr>
                <a:srgbClr val="FFFFFF"/>
              </a:buClr>
              <a:buSzPts val="1600"/>
              <a:buNone/>
              <a:defRPr sz="1600">
                <a:solidFill>
                  <a:srgbClr val="FFFFFF"/>
                </a:solidFill>
              </a:defRPr>
            </a:lvl3pPr>
            <a:lvl4pPr lvl="3" rtl="0" algn="ctr">
              <a:spcBef>
                <a:spcPts val="0"/>
              </a:spcBef>
              <a:spcAft>
                <a:spcPts val="0"/>
              </a:spcAft>
              <a:buClr>
                <a:srgbClr val="FFFFFF"/>
              </a:buClr>
              <a:buSzPts val="1600"/>
              <a:buNone/>
              <a:defRPr sz="1600">
                <a:solidFill>
                  <a:srgbClr val="FFFFFF"/>
                </a:solidFill>
              </a:defRPr>
            </a:lvl4pPr>
            <a:lvl5pPr lvl="4" rtl="0" algn="ctr">
              <a:spcBef>
                <a:spcPts val="0"/>
              </a:spcBef>
              <a:spcAft>
                <a:spcPts val="0"/>
              </a:spcAft>
              <a:buClr>
                <a:srgbClr val="FFFFFF"/>
              </a:buClr>
              <a:buSzPts val="1600"/>
              <a:buNone/>
              <a:defRPr sz="1600">
                <a:solidFill>
                  <a:srgbClr val="FFFFFF"/>
                </a:solidFill>
              </a:defRPr>
            </a:lvl5pPr>
            <a:lvl6pPr lvl="5" rtl="0" algn="ctr">
              <a:spcBef>
                <a:spcPts val="0"/>
              </a:spcBef>
              <a:spcAft>
                <a:spcPts val="0"/>
              </a:spcAft>
              <a:buClr>
                <a:srgbClr val="FFFFFF"/>
              </a:buClr>
              <a:buSzPts val="1600"/>
              <a:buNone/>
              <a:defRPr sz="1600">
                <a:solidFill>
                  <a:srgbClr val="FFFFFF"/>
                </a:solidFill>
              </a:defRPr>
            </a:lvl6pPr>
            <a:lvl7pPr lvl="6" rtl="0" algn="ctr">
              <a:spcBef>
                <a:spcPts val="0"/>
              </a:spcBef>
              <a:spcAft>
                <a:spcPts val="0"/>
              </a:spcAft>
              <a:buClr>
                <a:srgbClr val="FFFFFF"/>
              </a:buClr>
              <a:buSzPts val="1600"/>
              <a:buNone/>
              <a:defRPr sz="1600">
                <a:solidFill>
                  <a:srgbClr val="FFFFFF"/>
                </a:solidFill>
              </a:defRPr>
            </a:lvl7pPr>
            <a:lvl8pPr lvl="7" rtl="0" algn="ctr">
              <a:spcBef>
                <a:spcPts val="0"/>
              </a:spcBef>
              <a:spcAft>
                <a:spcPts val="0"/>
              </a:spcAft>
              <a:buClr>
                <a:srgbClr val="FFFFFF"/>
              </a:buClr>
              <a:buSzPts val="1600"/>
              <a:buNone/>
              <a:defRPr sz="1600">
                <a:solidFill>
                  <a:srgbClr val="FFFFFF"/>
                </a:solidFill>
              </a:defRPr>
            </a:lvl8pPr>
            <a:lvl9pPr lvl="8" rtl="0" algn="ctr">
              <a:spcBef>
                <a:spcPts val="0"/>
              </a:spcBef>
              <a:spcAft>
                <a:spcPts val="0"/>
              </a:spcAft>
              <a:buClr>
                <a:srgbClr val="FFFFFF"/>
              </a:buClr>
              <a:buSzPts val="1600"/>
              <a:buNone/>
              <a:defRPr sz="1600">
                <a:solidFill>
                  <a:srgbClr val="FFFFFF"/>
                </a:solidFill>
              </a:defRPr>
            </a:lvl9pPr>
          </a:lstStyle>
          <a:p/>
        </p:txBody>
      </p:sp>
      <p:sp>
        <p:nvSpPr>
          <p:cNvPr id="1339" name="Google Shape;1339;p122"/>
          <p:cNvSpPr txBox="1"/>
          <p:nvPr>
            <p:ph idx="4" type="title"/>
          </p:nvPr>
        </p:nvSpPr>
        <p:spPr>
          <a:xfrm>
            <a:off x="3276000" y="3500845"/>
            <a:ext cx="2592000" cy="7848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spcBef>
                <a:spcPts val="0"/>
              </a:spcBef>
              <a:spcAft>
                <a:spcPts val="0"/>
              </a:spcAft>
              <a:buClr>
                <a:srgbClr val="FFFFFF"/>
              </a:buClr>
              <a:buSzPts val="1600"/>
              <a:buNone/>
              <a:defRPr sz="1600">
                <a:solidFill>
                  <a:srgbClr val="FFFFFF"/>
                </a:solidFill>
              </a:defRPr>
            </a:lvl2pPr>
            <a:lvl3pPr lvl="2" rtl="0" algn="ctr">
              <a:spcBef>
                <a:spcPts val="0"/>
              </a:spcBef>
              <a:spcAft>
                <a:spcPts val="0"/>
              </a:spcAft>
              <a:buClr>
                <a:srgbClr val="FFFFFF"/>
              </a:buClr>
              <a:buSzPts val="1600"/>
              <a:buNone/>
              <a:defRPr sz="1600">
                <a:solidFill>
                  <a:srgbClr val="FFFFFF"/>
                </a:solidFill>
              </a:defRPr>
            </a:lvl3pPr>
            <a:lvl4pPr lvl="3" rtl="0" algn="ctr">
              <a:spcBef>
                <a:spcPts val="0"/>
              </a:spcBef>
              <a:spcAft>
                <a:spcPts val="0"/>
              </a:spcAft>
              <a:buClr>
                <a:srgbClr val="FFFFFF"/>
              </a:buClr>
              <a:buSzPts val="1600"/>
              <a:buNone/>
              <a:defRPr sz="1600">
                <a:solidFill>
                  <a:srgbClr val="FFFFFF"/>
                </a:solidFill>
              </a:defRPr>
            </a:lvl4pPr>
            <a:lvl5pPr lvl="4" rtl="0" algn="ctr">
              <a:spcBef>
                <a:spcPts val="0"/>
              </a:spcBef>
              <a:spcAft>
                <a:spcPts val="0"/>
              </a:spcAft>
              <a:buClr>
                <a:srgbClr val="FFFFFF"/>
              </a:buClr>
              <a:buSzPts val="1600"/>
              <a:buNone/>
              <a:defRPr sz="1600">
                <a:solidFill>
                  <a:srgbClr val="FFFFFF"/>
                </a:solidFill>
              </a:defRPr>
            </a:lvl5pPr>
            <a:lvl6pPr lvl="5" rtl="0" algn="ctr">
              <a:spcBef>
                <a:spcPts val="0"/>
              </a:spcBef>
              <a:spcAft>
                <a:spcPts val="0"/>
              </a:spcAft>
              <a:buClr>
                <a:srgbClr val="FFFFFF"/>
              </a:buClr>
              <a:buSzPts val="1600"/>
              <a:buNone/>
              <a:defRPr sz="1600">
                <a:solidFill>
                  <a:srgbClr val="FFFFFF"/>
                </a:solidFill>
              </a:defRPr>
            </a:lvl6pPr>
            <a:lvl7pPr lvl="6" rtl="0" algn="ctr">
              <a:spcBef>
                <a:spcPts val="0"/>
              </a:spcBef>
              <a:spcAft>
                <a:spcPts val="0"/>
              </a:spcAft>
              <a:buClr>
                <a:srgbClr val="FFFFFF"/>
              </a:buClr>
              <a:buSzPts val="1600"/>
              <a:buNone/>
              <a:defRPr sz="1600">
                <a:solidFill>
                  <a:srgbClr val="FFFFFF"/>
                </a:solidFill>
              </a:defRPr>
            </a:lvl7pPr>
            <a:lvl8pPr lvl="7" rtl="0" algn="ctr">
              <a:spcBef>
                <a:spcPts val="0"/>
              </a:spcBef>
              <a:spcAft>
                <a:spcPts val="0"/>
              </a:spcAft>
              <a:buClr>
                <a:srgbClr val="FFFFFF"/>
              </a:buClr>
              <a:buSzPts val="1600"/>
              <a:buNone/>
              <a:defRPr sz="1600">
                <a:solidFill>
                  <a:srgbClr val="FFFFFF"/>
                </a:solidFill>
              </a:defRPr>
            </a:lvl8pPr>
            <a:lvl9pPr lvl="8" rtl="0" algn="ctr">
              <a:spcBef>
                <a:spcPts val="0"/>
              </a:spcBef>
              <a:spcAft>
                <a:spcPts val="0"/>
              </a:spcAft>
              <a:buClr>
                <a:srgbClr val="FFFFFF"/>
              </a:buClr>
              <a:buSzPts val="1600"/>
              <a:buNone/>
              <a:defRPr sz="1600">
                <a:solidFill>
                  <a:srgbClr val="FFFFFF"/>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1 1">
  <p:cSld name="TITLE_5_2_1_1">
    <p:bg>
      <p:bgPr>
        <a:solidFill>
          <a:srgbClr val="FFFFFF"/>
        </a:solidFill>
      </p:bgPr>
    </p:bg>
    <p:spTree>
      <p:nvGrpSpPr>
        <p:cNvPr id="1340" name="Shape 1340"/>
        <p:cNvGrpSpPr/>
        <p:nvPr/>
      </p:nvGrpSpPr>
      <p:grpSpPr>
        <a:xfrm>
          <a:off x="0" y="0"/>
          <a:ext cx="0" cy="0"/>
          <a:chOff x="0" y="0"/>
          <a:chExt cx="0" cy="0"/>
        </a:xfrm>
      </p:grpSpPr>
      <p:sp>
        <p:nvSpPr>
          <p:cNvPr id="1341" name="Google Shape;1341;p123"/>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42" name="Google Shape;1342;p123"/>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43" name="Google Shape;1343;p123"/>
          <p:cNvSpPr txBox="1"/>
          <p:nvPr>
            <p:ph idx="2" type="title"/>
          </p:nvPr>
        </p:nvSpPr>
        <p:spPr>
          <a:xfrm>
            <a:off x="464100" y="952500"/>
            <a:ext cx="1890000" cy="25479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0000"/>
              </a:buClr>
              <a:buSzPts val="2100"/>
              <a:buFont typeface="Montserrat ExtraBold"/>
              <a:buNone/>
              <a:defRPr sz="2100">
                <a:solidFill>
                  <a:srgbClr val="000000"/>
                </a:solidFill>
              </a:defRPr>
            </a:lvl1pPr>
            <a:lvl2pPr lvl="1" rtl="0" algn="ctr">
              <a:spcBef>
                <a:spcPts val="0"/>
              </a:spcBef>
              <a:spcAft>
                <a:spcPts val="0"/>
              </a:spcAft>
              <a:buClr>
                <a:srgbClr val="000000"/>
              </a:buClr>
              <a:buSzPts val="1400"/>
              <a:buNone/>
              <a:defRPr sz="1400">
                <a:solidFill>
                  <a:srgbClr val="000000"/>
                </a:solidFill>
              </a:defRPr>
            </a:lvl2pPr>
            <a:lvl3pPr lvl="2" rtl="0" algn="ctr">
              <a:spcBef>
                <a:spcPts val="0"/>
              </a:spcBef>
              <a:spcAft>
                <a:spcPts val="0"/>
              </a:spcAft>
              <a:buClr>
                <a:srgbClr val="000000"/>
              </a:buClr>
              <a:buSzPts val="1400"/>
              <a:buNone/>
              <a:defRPr sz="1400">
                <a:solidFill>
                  <a:srgbClr val="000000"/>
                </a:solidFill>
              </a:defRPr>
            </a:lvl3pPr>
            <a:lvl4pPr lvl="3" rtl="0" algn="ctr">
              <a:spcBef>
                <a:spcPts val="0"/>
              </a:spcBef>
              <a:spcAft>
                <a:spcPts val="0"/>
              </a:spcAft>
              <a:buClr>
                <a:srgbClr val="000000"/>
              </a:buClr>
              <a:buSzPts val="1400"/>
              <a:buNone/>
              <a:defRPr sz="1400">
                <a:solidFill>
                  <a:srgbClr val="000000"/>
                </a:solidFill>
              </a:defRPr>
            </a:lvl4pPr>
            <a:lvl5pPr lvl="4" rtl="0" algn="ctr">
              <a:spcBef>
                <a:spcPts val="0"/>
              </a:spcBef>
              <a:spcAft>
                <a:spcPts val="0"/>
              </a:spcAft>
              <a:buClr>
                <a:srgbClr val="000000"/>
              </a:buClr>
              <a:buSzPts val="1400"/>
              <a:buNone/>
              <a:defRPr sz="1400">
                <a:solidFill>
                  <a:srgbClr val="000000"/>
                </a:solidFill>
              </a:defRPr>
            </a:lvl5pPr>
            <a:lvl6pPr lvl="5" rtl="0" algn="ctr">
              <a:spcBef>
                <a:spcPts val="0"/>
              </a:spcBef>
              <a:spcAft>
                <a:spcPts val="0"/>
              </a:spcAft>
              <a:buClr>
                <a:srgbClr val="000000"/>
              </a:buClr>
              <a:buSzPts val="1400"/>
              <a:buNone/>
              <a:defRPr sz="1400">
                <a:solidFill>
                  <a:srgbClr val="000000"/>
                </a:solidFill>
              </a:defRPr>
            </a:lvl6pPr>
            <a:lvl7pPr lvl="6" rtl="0" algn="ctr">
              <a:spcBef>
                <a:spcPts val="0"/>
              </a:spcBef>
              <a:spcAft>
                <a:spcPts val="0"/>
              </a:spcAft>
              <a:buClr>
                <a:srgbClr val="000000"/>
              </a:buClr>
              <a:buSzPts val="1400"/>
              <a:buNone/>
              <a:defRPr sz="1400">
                <a:solidFill>
                  <a:srgbClr val="000000"/>
                </a:solidFill>
              </a:defRPr>
            </a:lvl7pPr>
            <a:lvl8pPr lvl="7" rtl="0" algn="ctr">
              <a:spcBef>
                <a:spcPts val="0"/>
              </a:spcBef>
              <a:spcAft>
                <a:spcPts val="0"/>
              </a:spcAft>
              <a:buClr>
                <a:srgbClr val="000000"/>
              </a:buClr>
              <a:buSzPts val="1400"/>
              <a:buNone/>
              <a:defRPr sz="1400">
                <a:solidFill>
                  <a:srgbClr val="000000"/>
                </a:solidFill>
              </a:defRPr>
            </a:lvl8pPr>
            <a:lvl9pPr lvl="8" rtl="0" algn="ctr">
              <a:spcBef>
                <a:spcPts val="0"/>
              </a:spcBef>
              <a:spcAft>
                <a:spcPts val="0"/>
              </a:spcAft>
              <a:buClr>
                <a:srgbClr val="000000"/>
              </a:buClr>
              <a:buSzPts val="1400"/>
              <a:buNone/>
              <a:defRPr sz="1400">
                <a:solidFill>
                  <a:srgbClr val="000000"/>
                </a:solidFill>
              </a:defRPr>
            </a:lvl9pPr>
          </a:lstStyle>
          <a:p/>
        </p:txBody>
      </p:sp>
      <p:sp>
        <p:nvSpPr>
          <p:cNvPr id="1344" name="Google Shape;1344;p123"/>
          <p:cNvSpPr txBox="1"/>
          <p:nvPr>
            <p:ph idx="3" type="title"/>
          </p:nvPr>
        </p:nvSpPr>
        <p:spPr>
          <a:xfrm>
            <a:off x="464100" y="3500400"/>
            <a:ext cx="1890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a:buNone/>
              <a:defRPr sz="1100">
                <a:solidFill>
                  <a:schemeClr val="accent1"/>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45" name="Google Shape;1345;p123"/>
          <p:cNvSpPr txBox="1"/>
          <p:nvPr>
            <p:ph idx="4" type="title"/>
          </p:nvPr>
        </p:nvSpPr>
        <p:spPr>
          <a:xfrm>
            <a:off x="2567900" y="952500"/>
            <a:ext cx="1890000" cy="2547900"/>
          </a:xfrm>
          <a:prstGeom prst="rect">
            <a:avLst/>
          </a:prstGeom>
          <a:solidFill>
            <a:srgbClr val="FFE800"/>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0000"/>
              </a:buClr>
              <a:buSzPts val="2100"/>
              <a:buFont typeface="Montserrat ExtraBold"/>
              <a:buNone/>
              <a:defRPr sz="2100">
                <a:solidFill>
                  <a:srgbClr val="000000"/>
                </a:solidFill>
              </a:defRPr>
            </a:lvl1pPr>
            <a:lvl2pPr lvl="1" rtl="0" algn="ctr">
              <a:spcBef>
                <a:spcPts val="0"/>
              </a:spcBef>
              <a:spcAft>
                <a:spcPts val="0"/>
              </a:spcAft>
              <a:buClr>
                <a:srgbClr val="000000"/>
              </a:buClr>
              <a:buSzPts val="1400"/>
              <a:buNone/>
              <a:defRPr sz="1400">
                <a:solidFill>
                  <a:srgbClr val="000000"/>
                </a:solidFill>
              </a:defRPr>
            </a:lvl2pPr>
            <a:lvl3pPr lvl="2" rtl="0" algn="ctr">
              <a:spcBef>
                <a:spcPts val="0"/>
              </a:spcBef>
              <a:spcAft>
                <a:spcPts val="0"/>
              </a:spcAft>
              <a:buClr>
                <a:srgbClr val="000000"/>
              </a:buClr>
              <a:buSzPts val="1400"/>
              <a:buNone/>
              <a:defRPr sz="1400">
                <a:solidFill>
                  <a:srgbClr val="000000"/>
                </a:solidFill>
              </a:defRPr>
            </a:lvl3pPr>
            <a:lvl4pPr lvl="3" rtl="0" algn="ctr">
              <a:spcBef>
                <a:spcPts val="0"/>
              </a:spcBef>
              <a:spcAft>
                <a:spcPts val="0"/>
              </a:spcAft>
              <a:buClr>
                <a:srgbClr val="000000"/>
              </a:buClr>
              <a:buSzPts val="1400"/>
              <a:buNone/>
              <a:defRPr sz="1400">
                <a:solidFill>
                  <a:srgbClr val="000000"/>
                </a:solidFill>
              </a:defRPr>
            </a:lvl4pPr>
            <a:lvl5pPr lvl="4" rtl="0" algn="ctr">
              <a:spcBef>
                <a:spcPts val="0"/>
              </a:spcBef>
              <a:spcAft>
                <a:spcPts val="0"/>
              </a:spcAft>
              <a:buClr>
                <a:srgbClr val="000000"/>
              </a:buClr>
              <a:buSzPts val="1400"/>
              <a:buNone/>
              <a:defRPr sz="1400">
                <a:solidFill>
                  <a:srgbClr val="000000"/>
                </a:solidFill>
              </a:defRPr>
            </a:lvl5pPr>
            <a:lvl6pPr lvl="5" rtl="0" algn="ctr">
              <a:spcBef>
                <a:spcPts val="0"/>
              </a:spcBef>
              <a:spcAft>
                <a:spcPts val="0"/>
              </a:spcAft>
              <a:buClr>
                <a:srgbClr val="000000"/>
              </a:buClr>
              <a:buSzPts val="1400"/>
              <a:buNone/>
              <a:defRPr sz="1400">
                <a:solidFill>
                  <a:srgbClr val="000000"/>
                </a:solidFill>
              </a:defRPr>
            </a:lvl6pPr>
            <a:lvl7pPr lvl="6" rtl="0" algn="ctr">
              <a:spcBef>
                <a:spcPts val="0"/>
              </a:spcBef>
              <a:spcAft>
                <a:spcPts val="0"/>
              </a:spcAft>
              <a:buClr>
                <a:srgbClr val="000000"/>
              </a:buClr>
              <a:buSzPts val="1400"/>
              <a:buNone/>
              <a:defRPr sz="1400">
                <a:solidFill>
                  <a:srgbClr val="000000"/>
                </a:solidFill>
              </a:defRPr>
            </a:lvl7pPr>
            <a:lvl8pPr lvl="7" rtl="0" algn="ctr">
              <a:spcBef>
                <a:spcPts val="0"/>
              </a:spcBef>
              <a:spcAft>
                <a:spcPts val="0"/>
              </a:spcAft>
              <a:buClr>
                <a:srgbClr val="000000"/>
              </a:buClr>
              <a:buSzPts val="1400"/>
              <a:buNone/>
              <a:defRPr sz="1400">
                <a:solidFill>
                  <a:srgbClr val="000000"/>
                </a:solidFill>
              </a:defRPr>
            </a:lvl8pPr>
            <a:lvl9pPr lvl="8" rtl="0" algn="ctr">
              <a:spcBef>
                <a:spcPts val="0"/>
              </a:spcBef>
              <a:spcAft>
                <a:spcPts val="0"/>
              </a:spcAft>
              <a:buClr>
                <a:srgbClr val="000000"/>
              </a:buClr>
              <a:buSzPts val="1400"/>
              <a:buNone/>
              <a:defRPr sz="1400">
                <a:solidFill>
                  <a:srgbClr val="000000"/>
                </a:solidFill>
              </a:defRPr>
            </a:lvl9pPr>
          </a:lstStyle>
          <a:p/>
        </p:txBody>
      </p:sp>
      <p:sp>
        <p:nvSpPr>
          <p:cNvPr id="1346" name="Google Shape;1346;p123"/>
          <p:cNvSpPr txBox="1"/>
          <p:nvPr>
            <p:ph idx="5" type="title"/>
          </p:nvPr>
        </p:nvSpPr>
        <p:spPr>
          <a:xfrm>
            <a:off x="2567900" y="3500400"/>
            <a:ext cx="1890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0000"/>
              </a:buClr>
              <a:buSzPts val="1100"/>
              <a:buFont typeface="Montserrat"/>
              <a:buNone/>
              <a:defRPr sz="1100">
                <a:solidFill>
                  <a:srgbClr val="000000"/>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47" name="Google Shape;1347;p123"/>
          <p:cNvSpPr txBox="1"/>
          <p:nvPr>
            <p:ph idx="6" type="title"/>
          </p:nvPr>
        </p:nvSpPr>
        <p:spPr>
          <a:xfrm>
            <a:off x="4671700" y="952500"/>
            <a:ext cx="1890000" cy="2547900"/>
          </a:xfrm>
          <a:prstGeom prst="rect">
            <a:avLst/>
          </a:prstGeom>
          <a:solidFill>
            <a:schemeClr val="accent3"/>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0000"/>
              </a:buClr>
              <a:buSzPts val="2100"/>
              <a:buFont typeface="Montserrat ExtraBold"/>
              <a:buNone/>
              <a:defRPr sz="2100">
                <a:solidFill>
                  <a:srgbClr val="000000"/>
                </a:solidFill>
              </a:defRPr>
            </a:lvl1pPr>
            <a:lvl2pPr lvl="1" rtl="0" algn="ctr">
              <a:spcBef>
                <a:spcPts val="0"/>
              </a:spcBef>
              <a:spcAft>
                <a:spcPts val="0"/>
              </a:spcAft>
              <a:buClr>
                <a:srgbClr val="000000"/>
              </a:buClr>
              <a:buSzPts val="1400"/>
              <a:buNone/>
              <a:defRPr sz="1400">
                <a:solidFill>
                  <a:srgbClr val="000000"/>
                </a:solidFill>
              </a:defRPr>
            </a:lvl2pPr>
            <a:lvl3pPr lvl="2" rtl="0" algn="ctr">
              <a:spcBef>
                <a:spcPts val="0"/>
              </a:spcBef>
              <a:spcAft>
                <a:spcPts val="0"/>
              </a:spcAft>
              <a:buClr>
                <a:srgbClr val="000000"/>
              </a:buClr>
              <a:buSzPts val="1400"/>
              <a:buNone/>
              <a:defRPr sz="1400">
                <a:solidFill>
                  <a:srgbClr val="000000"/>
                </a:solidFill>
              </a:defRPr>
            </a:lvl3pPr>
            <a:lvl4pPr lvl="3" rtl="0" algn="ctr">
              <a:spcBef>
                <a:spcPts val="0"/>
              </a:spcBef>
              <a:spcAft>
                <a:spcPts val="0"/>
              </a:spcAft>
              <a:buClr>
                <a:srgbClr val="000000"/>
              </a:buClr>
              <a:buSzPts val="1400"/>
              <a:buNone/>
              <a:defRPr sz="1400">
                <a:solidFill>
                  <a:srgbClr val="000000"/>
                </a:solidFill>
              </a:defRPr>
            </a:lvl4pPr>
            <a:lvl5pPr lvl="4" rtl="0" algn="ctr">
              <a:spcBef>
                <a:spcPts val="0"/>
              </a:spcBef>
              <a:spcAft>
                <a:spcPts val="0"/>
              </a:spcAft>
              <a:buClr>
                <a:srgbClr val="000000"/>
              </a:buClr>
              <a:buSzPts val="1400"/>
              <a:buNone/>
              <a:defRPr sz="1400">
                <a:solidFill>
                  <a:srgbClr val="000000"/>
                </a:solidFill>
              </a:defRPr>
            </a:lvl5pPr>
            <a:lvl6pPr lvl="5" rtl="0" algn="ctr">
              <a:spcBef>
                <a:spcPts val="0"/>
              </a:spcBef>
              <a:spcAft>
                <a:spcPts val="0"/>
              </a:spcAft>
              <a:buClr>
                <a:srgbClr val="000000"/>
              </a:buClr>
              <a:buSzPts val="1400"/>
              <a:buNone/>
              <a:defRPr sz="1400">
                <a:solidFill>
                  <a:srgbClr val="000000"/>
                </a:solidFill>
              </a:defRPr>
            </a:lvl6pPr>
            <a:lvl7pPr lvl="6" rtl="0" algn="ctr">
              <a:spcBef>
                <a:spcPts val="0"/>
              </a:spcBef>
              <a:spcAft>
                <a:spcPts val="0"/>
              </a:spcAft>
              <a:buClr>
                <a:srgbClr val="000000"/>
              </a:buClr>
              <a:buSzPts val="1400"/>
              <a:buNone/>
              <a:defRPr sz="1400">
                <a:solidFill>
                  <a:srgbClr val="000000"/>
                </a:solidFill>
              </a:defRPr>
            </a:lvl7pPr>
            <a:lvl8pPr lvl="7" rtl="0" algn="ctr">
              <a:spcBef>
                <a:spcPts val="0"/>
              </a:spcBef>
              <a:spcAft>
                <a:spcPts val="0"/>
              </a:spcAft>
              <a:buClr>
                <a:srgbClr val="000000"/>
              </a:buClr>
              <a:buSzPts val="1400"/>
              <a:buNone/>
              <a:defRPr sz="1400">
                <a:solidFill>
                  <a:srgbClr val="000000"/>
                </a:solidFill>
              </a:defRPr>
            </a:lvl8pPr>
            <a:lvl9pPr lvl="8" rtl="0" algn="ctr">
              <a:spcBef>
                <a:spcPts val="0"/>
              </a:spcBef>
              <a:spcAft>
                <a:spcPts val="0"/>
              </a:spcAft>
              <a:buClr>
                <a:srgbClr val="000000"/>
              </a:buClr>
              <a:buSzPts val="1400"/>
              <a:buNone/>
              <a:defRPr sz="1400">
                <a:solidFill>
                  <a:srgbClr val="000000"/>
                </a:solidFill>
              </a:defRPr>
            </a:lvl9pPr>
          </a:lstStyle>
          <a:p/>
        </p:txBody>
      </p:sp>
      <p:sp>
        <p:nvSpPr>
          <p:cNvPr id="1348" name="Google Shape;1348;p123"/>
          <p:cNvSpPr txBox="1"/>
          <p:nvPr>
            <p:ph idx="7" type="title"/>
          </p:nvPr>
        </p:nvSpPr>
        <p:spPr>
          <a:xfrm>
            <a:off x="4671700" y="3500400"/>
            <a:ext cx="1890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C245"/>
              </a:buClr>
              <a:buSzPts val="1100"/>
              <a:buFont typeface="Montserrat"/>
              <a:buNone/>
              <a:defRPr sz="1100">
                <a:solidFill>
                  <a:srgbClr val="00C245"/>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
        <p:nvSpPr>
          <p:cNvPr id="1349" name="Google Shape;1349;p123"/>
          <p:cNvSpPr txBox="1"/>
          <p:nvPr>
            <p:ph idx="8" type="title"/>
          </p:nvPr>
        </p:nvSpPr>
        <p:spPr>
          <a:xfrm>
            <a:off x="6775500" y="952500"/>
            <a:ext cx="1890000" cy="2547900"/>
          </a:xfrm>
          <a:prstGeom prst="rect">
            <a:avLst/>
          </a:prstGeom>
          <a:solidFill>
            <a:schemeClr val="accent4"/>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0000"/>
              </a:buClr>
              <a:buSzPts val="2100"/>
              <a:buFont typeface="Montserrat ExtraBold"/>
              <a:buNone/>
              <a:defRPr sz="2100">
                <a:solidFill>
                  <a:srgbClr val="000000"/>
                </a:solidFill>
              </a:defRPr>
            </a:lvl1pPr>
            <a:lvl2pPr lvl="1" rtl="0" algn="ctr">
              <a:spcBef>
                <a:spcPts val="0"/>
              </a:spcBef>
              <a:spcAft>
                <a:spcPts val="0"/>
              </a:spcAft>
              <a:buClr>
                <a:srgbClr val="000000"/>
              </a:buClr>
              <a:buSzPts val="1400"/>
              <a:buNone/>
              <a:defRPr sz="1400">
                <a:solidFill>
                  <a:srgbClr val="000000"/>
                </a:solidFill>
              </a:defRPr>
            </a:lvl2pPr>
            <a:lvl3pPr lvl="2" rtl="0" algn="ctr">
              <a:spcBef>
                <a:spcPts val="0"/>
              </a:spcBef>
              <a:spcAft>
                <a:spcPts val="0"/>
              </a:spcAft>
              <a:buClr>
                <a:srgbClr val="000000"/>
              </a:buClr>
              <a:buSzPts val="1400"/>
              <a:buNone/>
              <a:defRPr sz="1400">
                <a:solidFill>
                  <a:srgbClr val="000000"/>
                </a:solidFill>
              </a:defRPr>
            </a:lvl3pPr>
            <a:lvl4pPr lvl="3" rtl="0" algn="ctr">
              <a:spcBef>
                <a:spcPts val="0"/>
              </a:spcBef>
              <a:spcAft>
                <a:spcPts val="0"/>
              </a:spcAft>
              <a:buClr>
                <a:srgbClr val="000000"/>
              </a:buClr>
              <a:buSzPts val="1400"/>
              <a:buNone/>
              <a:defRPr sz="1400">
                <a:solidFill>
                  <a:srgbClr val="000000"/>
                </a:solidFill>
              </a:defRPr>
            </a:lvl4pPr>
            <a:lvl5pPr lvl="4" rtl="0" algn="ctr">
              <a:spcBef>
                <a:spcPts val="0"/>
              </a:spcBef>
              <a:spcAft>
                <a:spcPts val="0"/>
              </a:spcAft>
              <a:buClr>
                <a:srgbClr val="000000"/>
              </a:buClr>
              <a:buSzPts val="1400"/>
              <a:buNone/>
              <a:defRPr sz="1400">
                <a:solidFill>
                  <a:srgbClr val="000000"/>
                </a:solidFill>
              </a:defRPr>
            </a:lvl5pPr>
            <a:lvl6pPr lvl="5" rtl="0" algn="ctr">
              <a:spcBef>
                <a:spcPts val="0"/>
              </a:spcBef>
              <a:spcAft>
                <a:spcPts val="0"/>
              </a:spcAft>
              <a:buClr>
                <a:srgbClr val="000000"/>
              </a:buClr>
              <a:buSzPts val="1400"/>
              <a:buNone/>
              <a:defRPr sz="1400">
                <a:solidFill>
                  <a:srgbClr val="000000"/>
                </a:solidFill>
              </a:defRPr>
            </a:lvl6pPr>
            <a:lvl7pPr lvl="6" rtl="0" algn="ctr">
              <a:spcBef>
                <a:spcPts val="0"/>
              </a:spcBef>
              <a:spcAft>
                <a:spcPts val="0"/>
              </a:spcAft>
              <a:buClr>
                <a:srgbClr val="000000"/>
              </a:buClr>
              <a:buSzPts val="1400"/>
              <a:buNone/>
              <a:defRPr sz="1400">
                <a:solidFill>
                  <a:srgbClr val="000000"/>
                </a:solidFill>
              </a:defRPr>
            </a:lvl7pPr>
            <a:lvl8pPr lvl="7" rtl="0" algn="ctr">
              <a:spcBef>
                <a:spcPts val="0"/>
              </a:spcBef>
              <a:spcAft>
                <a:spcPts val="0"/>
              </a:spcAft>
              <a:buClr>
                <a:srgbClr val="000000"/>
              </a:buClr>
              <a:buSzPts val="1400"/>
              <a:buNone/>
              <a:defRPr sz="1400">
                <a:solidFill>
                  <a:srgbClr val="000000"/>
                </a:solidFill>
              </a:defRPr>
            </a:lvl8pPr>
            <a:lvl9pPr lvl="8" rtl="0" algn="ctr">
              <a:spcBef>
                <a:spcPts val="0"/>
              </a:spcBef>
              <a:spcAft>
                <a:spcPts val="0"/>
              </a:spcAft>
              <a:buClr>
                <a:srgbClr val="000000"/>
              </a:buClr>
              <a:buSzPts val="1400"/>
              <a:buNone/>
              <a:defRPr sz="1400">
                <a:solidFill>
                  <a:srgbClr val="000000"/>
                </a:solidFill>
              </a:defRPr>
            </a:lvl9pPr>
          </a:lstStyle>
          <a:p/>
        </p:txBody>
      </p:sp>
      <p:sp>
        <p:nvSpPr>
          <p:cNvPr id="1350" name="Google Shape;1350;p123"/>
          <p:cNvSpPr txBox="1"/>
          <p:nvPr>
            <p:ph idx="9" type="title"/>
          </p:nvPr>
        </p:nvSpPr>
        <p:spPr>
          <a:xfrm>
            <a:off x="6775500" y="3500400"/>
            <a:ext cx="1890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4"/>
              </a:buClr>
              <a:buSzPts val="1100"/>
              <a:buFont typeface="Montserrat"/>
              <a:buNone/>
              <a:defRPr sz="1100">
                <a:solidFill>
                  <a:schemeClr val="accent4"/>
                </a:solidFill>
                <a:latin typeface="Montserrat"/>
                <a:ea typeface="Montserrat"/>
                <a:cs typeface="Montserrat"/>
                <a:sym typeface="Montserrat"/>
              </a:defRPr>
            </a:lvl1pPr>
            <a:lvl2pPr lvl="1" rtl="0" algn="ctr">
              <a:spcBef>
                <a:spcPts val="0"/>
              </a:spcBef>
              <a:spcAft>
                <a:spcPts val="0"/>
              </a:spcAft>
              <a:buClr>
                <a:srgbClr val="FFFFFF"/>
              </a:buClr>
              <a:buSzPts val="1400"/>
              <a:buNone/>
              <a:defRPr sz="1400">
                <a:solidFill>
                  <a:srgbClr val="FFFFFF"/>
                </a:solidFill>
              </a:defRPr>
            </a:lvl2pPr>
            <a:lvl3pPr lvl="2" rtl="0" algn="ctr">
              <a:spcBef>
                <a:spcPts val="0"/>
              </a:spcBef>
              <a:spcAft>
                <a:spcPts val="0"/>
              </a:spcAft>
              <a:buClr>
                <a:srgbClr val="FFFFFF"/>
              </a:buClr>
              <a:buSzPts val="1400"/>
              <a:buNone/>
              <a:defRPr sz="1400">
                <a:solidFill>
                  <a:srgbClr val="FFFFFF"/>
                </a:solidFill>
              </a:defRPr>
            </a:lvl3pPr>
            <a:lvl4pPr lvl="3" rtl="0" algn="ctr">
              <a:spcBef>
                <a:spcPts val="0"/>
              </a:spcBef>
              <a:spcAft>
                <a:spcPts val="0"/>
              </a:spcAft>
              <a:buClr>
                <a:srgbClr val="FFFFFF"/>
              </a:buClr>
              <a:buSzPts val="1400"/>
              <a:buNone/>
              <a:defRPr sz="1400">
                <a:solidFill>
                  <a:srgbClr val="FFFFFF"/>
                </a:solidFill>
              </a:defRPr>
            </a:lvl4pPr>
            <a:lvl5pPr lvl="4" rtl="0" algn="ctr">
              <a:spcBef>
                <a:spcPts val="0"/>
              </a:spcBef>
              <a:spcAft>
                <a:spcPts val="0"/>
              </a:spcAft>
              <a:buClr>
                <a:srgbClr val="FFFFFF"/>
              </a:buClr>
              <a:buSzPts val="1400"/>
              <a:buNone/>
              <a:defRPr sz="1400">
                <a:solidFill>
                  <a:srgbClr val="FFFFFF"/>
                </a:solidFill>
              </a:defRPr>
            </a:lvl5pPr>
            <a:lvl6pPr lvl="5" rtl="0" algn="ctr">
              <a:spcBef>
                <a:spcPts val="0"/>
              </a:spcBef>
              <a:spcAft>
                <a:spcPts val="0"/>
              </a:spcAft>
              <a:buClr>
                <a:srgbClr val="FFFFFF"/>
              </a:buClr>
              <a:buSzPts val="1400"/>
              <a:buNone/>
              <a:defRPr sz="1400">
                <a:solidFill>
                  <a:srgbClr val="FFFFFF"/>
                </a:solidFill>
              </a:defRPr>
            </a:lvl6pPr>
            <a:lvl7pPr lvl="6" rtl="0" algn="ctr">
              <a:spcBef>
                <a:spcPts val="0"/>
              </a:spcBef>
              <a:spcAft>
                <a:spcPts val="0"/>
              </a:spcAft>
              <a:buClr>
                <a:srgbClr val="FFFFFF"/>
              </a:buClr>
              <a:buSzPts val="1400"/>
              <a:buNone/>
              <a:defRPr sz="1400">
                <a:solidFill>
                  <a:srgbClr val="FFFFFF"/>
                </a:solidFill>
              </a:defRPr>
            </a:lvl7pPr>
            <a:lvl8pPr lvl="7" rtl="0" algn="ctr">
              <a:spcBef>
                <a:spcPts val="0"/>
              </a:spcBef>
              <a:spcAft>
                <a:spcPts val="0"/>
              </a:spcAft>
              <a:buClr>
                <a:srgbClr val="FFFFFF"/>
              </a:buClr>
              <a:buSzPts val="1400"/>
              <a:buNone/>
              <a:defRPr sz="1400">
                <a:solidFill>
                  <a:srgbClr val="FFFFFF"/>
                </a:solidFill>
              </a:defRPr>
            </a:lvl8pPr>
            <a:lvl9pPr lvl="8" rtl="0" algn="ctr">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55" name="Shape 55"/>
        <p:cNvGrpSpPr/>
        <p:nvPr/>
      </p:nvGrpSpPr>
      <p:grpSpPr>
        <a:xfrm>
          <a:off x="0" y="0"/>
          <a:ext cx="0" cy="0"/>
          <a:chOff x="0" y="0"/>
          <a:chExt cx="0" cy="0"/>
        </a:xfrm>
      </p:grpSpPr>
      <p:sp>
        <p:nvSpPr>
          <p:cNvPr id="56" name="Google Shape;56;p1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7" name="Google Shape;57;p14"/>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8" name="Google Shape;58;p14"/>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7">
    <p:spTree>
      <p:nvGrpSpPr>
        <p:cNvPr id="1351" name="Shape 1351"/>
        <p:cNvGrpSpPr/>
        <p:nvPr/>
      </p:nvGrpSpPr>
      <p:grpSpPr>
        <a:xfrm>
          <a:off x="0" y="0"/>
          <a:ext cx="0" cy="0"/>
          <a:chOff x="0" y="0"/>
          <a:chExt cx="0" cy="0"/>
        </a:xfrm>
      </p:grpSpPr>
      <p:sp>
        <p:nvSpPr>
          <p:cNvPr id="1352" name="Google Shape;1352;p124"/>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53" name="Google Shape;1353;p124"/>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354" name="Google Shape;1354;p124"/>
          <p:cNvSpPr txBox="1"/>
          <p:nvPr>
            <p:ph idx="2" type="title"/>
          </p:nvPr>
        </p:nvSpPr>
        <p:spPr>
          <a:xfrm>
            <a:off x="4641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55" name="Google Shape;1355;p124"/>
          <p:cNvSpPr txBox="1"/>
          <p:nvPr>
            <p:ph idx="3" type="title"/>
          </p:nvPr>
        </p:nvSpPr>
        <p:spPr>
          <a:xfrm>
            <a:off x="26549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56" name="Google Shape;1356;p124"/>
          <p:cNvSpPr txBox="1"/>
          <p:nvPr>
            <p:ph idx="4" type="title"/>
          </p:nvPr>
        </p:nvSpPr>
        <p:spPr>
          <a:xfrm>
            <a:off x="48458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57" name="Google Shape;1357;p124"/>
          <p:cNvSpPr txBox="1"/>
          <p:nvPr>
            <p:ph idx="5" type="title"/>
          </p:nvPr>
        </p:nvSpPr>
        <p:spPr>
          <a:xfrm>
            <a:off x="70366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58" name="Google Shape;1358;p124"/>
          <p:cNvSpPr txBox="1"/>
          <p:nvPr>
            <p:ph idx="6" type="title"/>
          </p:nvPr>
        </p:nvSpPr>
        <p:spPr>
          <a:xfrm>
            <a:off x="4641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59" name="Google Shape;1359;p124"/>
          <p:cNvSpPr txBox="1"/>
          <p:nvPr>
            <p:ph idx="7" type="title"/>
          </p:nvPr>
        </p:nvSpPr>
        <p:spPr>
          <a:xfrm>
            <a:off x="70366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0" name="Google Shape;1360;p124"/>
          <p:cNvSpPr txBox="1"/>
          <p:nvPr>
            <p:ph idx="8" type="title"/>
          </p:nvPr>
        </p:nvSpPr>
        <p:spPr>
          <a:xfrm>
            <a:off x="15595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1" name="Google Shape;1361;p124"/>
          <p:cNvSpPr txBox="1"/>
          <p:nvPr>
            <p:ph idx="9" type="title"/>
          </p:nvPr>
        </p:nvSpPr>
        <p:spPr>
          <a:xfrm>
            <a:off x="26549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2" name="Google Shape;1362;p124"/>
          <p:cNvSpPr txBox="1"/>
          <p:nvPr>
            <p:ph idx="13" type="title"/>
          </p:nvPr>
        </p:nvSpPr>
        <p:spPr>
          <a:xfrm>
            <a:off x="375037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3" name="Google Shape;1363;p124"/>
          <p:cNvSpPr txBox="1"/>
          <p:nvPr>
            <p:ph idx="14" type="title"/>
          </p:nvPr>
        </p:nvSpPr>
        <p:spPr>
          <a:xfrm>
            <a:off x="48458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4" name="Google Shape;1364;p124"/>
          <p:cNvSpPr txBox="1"/>
          <p:nvPr>
            <p:ph idx="15" type="title"/>
          </p:nvPr>
        </p:nvSpPr>
        <p:spPr>
          <a:xfrm>
            <a:off x="59412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5" name="Google Shape;1365;p124"/>
          <p:cNvSpPr txBox="1"/>
          <p:nvPr>
            <p:ph idx="16" type="title"/>
          </p:nvPr>
        </p:nvSpPr>
        <p:spPr>
          <a:xfrm>
            <a:off x="15595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6" name="Google Shape;1366;p124"/>
          <p:cNvSpPr txBox="1"/>
          <p:nvPr>
            <p:ph idx="17" type="title"/>
          </p:nvPr>
        </p:nvSpPr>
        <p:spPr>
          <a:xfrm>
            <a:off x="375037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1367" name="Google Shape;1367;p124"/>
          <p:cNvSpPr txBox="1"/>
          <p:nvPr>
            <p:ph idx="18" type="title"/>
          </p:nvPr>
        </p:nvSpPr>
        <p:spPr>
          <a:xfrm>
            <a:off x="59412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p:cSld name="TITLE_5_1">
    <p:bg>
      <p:bgPr>
        <a:solidFill>
          <a:srgbClr val="FFFFFF"/>
        </a:solidFill>
      </p:bgPr>
    </p:bg>
    <p:spTree>
      <p:nvGrpSpPr>
        <p:cNvPr id="1368" name="Shape 1368"/>
        <p:cNvGrpSpPr/>
        <p:nvPr/>
      </p:nvGrpSpPr>
      <p:grpSpPr>
        <a:xfrm>
          <a:off x="0" y="0"/>
          <a:ext cx="0" cy="0"/>
          <a:chOff x="0" y="0"/>
          <a:chExt cx="0" cy="0"/>
        </a:xfrm>
      </p:grpSpPr>
      <p:sp>
        <p:nvSpPr>
          <p:cNvPr id="1369" name="Google Shape;1369;p125"/>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70" name="Google Shape;1370;p125"/>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pic>
        <p:nvPicPr>
          <p:cNvPr id="1371" name="Google Shape;1371;p125"/>
          <p:cNvPicPr preferRelativeResize="0"/>
          <p:nvPr/>
        </p:nvPicPr>
        <p:blipFill rotWithShape="1">
          <a:blip r:embed="rId2">
            <a:alphaModFix/>
          </a:blip>
          <a:srcRect b="0" l="0" r="0" t="0"/>
          <a:stretch/>
        </p:blipFill>
        <p:spPr>
          <a:xfrm>
            <a:off x="1060251" y="740550"/>
            <a:ext cx="7023500" cy="3466771"/>
          </a:xfrm>
          <a:prstGeom prst="rect">
            <a:avLst/>
          </a:prstGeom>
          <a:noFill/>
          <a:ln>
            <a:noFill/>
          </a:ln>
        </p:spPr>
      </p:pic>
      <p:sp>
        <p:nvSpPr>
          <p:cNvPr id="1372" name="Google Shape;1372;p125"/>
          <p:cNvSpPr txBox="1"/>
          <p:nvPr/>
        </p:nvSpPr>
        <p:spPr>
          <a:xfrm>
            <a:off x="718050" y="4244850"/>
            <a:ext cx="7365600" cy="618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lang="en-GB" sz="500">
                <a:solidFill>
                  <a:srgbClr val="000000"/>
                </a:solidFill>
                <a:latin typeface="Montserrat ExtraBold"/>
                <a:ea typeface="Montserrat ExtraBold"/>
                <a:cs typeface="Montserrat ExtraBold"/>
                <a:sym typeface="Montserrat ExtraBold"/>
              </a:rPr>
              <a:t>AFRICA: </a:t>
            </a:r>
            <a:r>
              <a:rPr lang="en-GB" sz="500">
                <a:solidFill>
                  <a:srgbClr val="000000"/>
                </a:solidFill>
                <a:latin typeface="Montserrat"/>
                <a:ea typeface="Montserrat"/>
                <a:cs typeface="Montserrat"/>
                <a:sym typeface="Montserrat"/>
              </a:rPr>
              <a:t>ABIDJAN – ACCRA – ADDIS ABABA – CAPE TOWN – DAKAR – DAR ES SALAAM – DURBAN (ETHEKWINI) – EKURHULENI – FREETOWN – JOHANNESBURG – LAGOS – NAIROBI – TSHWANE </a:t>
            </a:r>
            <a:br>
              <a:rPr lang="en-GB" sz="500">
                <a:solidFill>
                  <a:srgbClr val="000000"/>
                </a:solidFill>
                <a:latin typeface="Montserrat"/>
                <a:ea typeface="Montserrat"/>
                <a:cs typeface="Montserrat"/>
                <a:sym typeface="Montserrat"/>
              </a:rPr>
            </a:br>
            <a:r>
              <a:rPr lang="en-GB" sz="500">
                <a:solidFill>
                  <a:srgbClr val="000000"/>
                </a:solidFill>
                <a:latin typeface="Montserrat ExtraBold"/>
                <a:ea typeface="Montserrat ExtraBold"/>
                <a:cs typeface="Montserrat ExtraBold"/>
                <a:sym typeface="Montserrat ExtraBold"/>
              </a:rPr>
              <a:t>CENTRAL EAST ASIA: </a:t>
            </a:r>
            <a:r>
              <a:rPr lang="en-GB" sz="500">
                <a:solidFill>
                  <a:srgbClr val="000000"/>
                </a:solidFill>
                <a:latin typeface="Montserrat"/>
                <a:ea typeface="Montserrat"/>
                <a:cs typeface="Montserrat"/>
                <a:sym typeface="Montserrat"/>
              </a:rPr>
              <a:t>BEIJING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CHENGDU – DALIAN – FUZHOU – GUANGZHOU – HANGZHOU – HONG KONG – NANJING – SHANGHAI – SHENZEN – QINGDAO – WUHAN – ZHENJIANG</a:t>
            </a:r>
            <a:br>
              <a:rPr lang="en-GB" sz="500">
                <a:solidFill>
                  <a:srgbClr val="000000"/>
                </a:solidFill>
                <a:latin typeface="Montserrat"/>
                <a:ea typeface="Montserrat"/>
                <a:cs typeface="Montserrat"/>
                <a:sym typeface="Montserrat"/>
              </a:rPr>
            </a:br>
            <a:r>
              <a:rPr lang="en-GB" sz="500">
                <a:solidFill>
                  <a:srgbClr val="000000"/>
                </a:solidFill>
                <a:latin typeface="Montserrat ExtraBold"/>
                <a:ea typeface="Montserrat ExtraBold"/>
                <a:cs typeface="Montserrat ExtraBold"/>
                <a:sym typeface="Montserrat ExtraBold"/>
              </a:rPr>
              <a:t>EAST, SOUTHEAST ASIA &amp; OCEANIA:</a:t>
            </a:r>
            <a:r>
              <a:rPr lang="en-GB" sz="500">
                <a:solidFill>
                  <a:srgbClr val="000000"/>
                </a:solidFill>
                <a:latin typeface="Montserrat"/>
                <a:ea typeface="Montserrat"/>
                <a:cs typeface="Montserrat"/>
                <a:sym typeface="Montserrat"/>
              </a:rPr>
              <a:t> AUCKLAND – BANGKOK – HANOI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HO CHI MINH CITY – JAKARTA – KUALA LUMPUR – MELBOURNE – QUEZON CITY – SEOUL – SINGAPORE – SYDNEY – TOKYO – YOKOHAMA</a:t>
            </a:r>
            <a:br>
              <a:rPr lang="en-GB" sz="500">
                <a:latin typeface="Montserrat"/>
                <a:ea typeface="Montserrat"/>
                <a:cs typeface="Montserrat"/>
                <a:sym typeface="Montserrat"/>
              </a:rPr>
            </a:br>
            <a:r>
              <a:rPr lang="en-GB" sz="500">
                <a:solidFill>
                  <a:srgbClr val="000000"/>
                </a:solidFill>
                <a:latin typeface="Montserrat ExtraBold"/>
                <a:ea typeface="Montserrat ExtraBold"/>
                <a:cs typeface="Montserrat ExtraBold"/>
                <a:sym typeface="Montserrat ExtraBold"/>
              </a:rPr>
              <a:t>EUROPE: </a:t>
            </a:r>
            <a:r>
              <a:rPr lang="en-GB" sz="500">
                <a:solidFill>
                  <a:srgbClr val="000000"/>
                </a:solidFill>
                <a:latin typeface="Montserrat"/>
                <a:ea typeface="Montserrat"/>
                <a:cs typeface="Montserrat"/>
                <a:sym typeface="Montserrat"/>
              </a:rPr>
              <a:t>AMSTERDAM – ATHENS – BARCELONA  BERLIN – COPENHAGEN – HEIDELBERG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ISTANBUL – LISBON – LONDON – MADRID – MILAN – OSLO – PARIS – ROME – ROTTERDAM – STOCKHOLM</a:t>
            </a:r>
            <a:br>
              <a:rPr lang="en-GB" sz="500">
                <a:solidFill>
                  <a:srgbClr val="000000"/>
                </a:solidFill>
                <a:latin typeface="Montserrat"/>
                <a:ea typeface="Montserrat"/>
                <a:cs typeface="Montserrat"/>
                <a:sym typeface="Montserrat"/>
              </a:rPr>
            </a:br>
            <a:r>
              <a:rPr lang="en-GB" sz="500">
                <a:solidFill>
                  <a:srgbClr val="000000"/>
                </a:solidFill>
                <a:latin typeface="Montserrat"/>
                <a:ea typeface="Montserrat"/>
                <a:cs typeface="Montserrat"/>
                <a:sym typeface="Montserrat"/>
              </a:rPr>
              <a:t>TEL AVIV – WARSAW | </a:t>
            </a:r>
            <a:r>
              <a:rPr lang="en-GB" sz="500">
                <a:solidFill>
                  <a:srgbClr val="000000"/>
                </a:solidFill>
                <a:latin typeface="Montserrat ExtraBold"/>
                <a:ea typeface="Montserrat ExtraBold"/>
                <a:cs typeface="Montserrat ExtraBold"/>
                <a:sym typeface="Montserrat ExtraBold"/>
              </a:rPr>
              <a:t>LATIN AMERICA:</a:t>
            </a:r>
            <a:r>
              <a:rPr lang="en-GB" sz="500">
                <a:solidFill>
                  <a:srgbClr val="000000"/>
                </a:solidFill>
                <a:latin typeface="Montserrat"/>
                <a:ea typeface="Montserrat"/>
                <a:cs typeface="Montserrat"/>
                <a:sym typeface="Montserrat"/>
              </a:rPr>
              <a:t> </a:t>
            </a:r>
            <a:r>
              <a:rPr lang="en-GB" sz="500">
                <a:latin typeface="Montserrat"/>
                <a:ea typeface="Montserrat"/>
                <a:cs typeface="Montserrat"/>
                <a:sym typeface="Montserrat"/>
              </a:rPr>
              <a:t>BOGOTÁ</a:t>
            </a:r>
            <a:r>
              <a:rPr lang="en-GB" sz="500">
                <a:solidFill>
                  <a:schemeClr val="dk1"/>
                </a:solidFill>
                <a:latin typeface="Montserrat"/>
                <a:ea typeface="Montserrat"/>
                <a:cs typeface="Montserrat"/>
                <a:sym typeface="Montserrat"/>
              </a:rPr>
              <a:t> – </a:t>
            </a:r>
            <a:r>
              <a:rPr lang="en-GB" sz="500">
                <a:solidFill>
                  <a:srgbClr val="000000"/>
                </a:solidFill>
                <a:latin typeface="Montserrat"/>
                <a:ea typeface="Montserrat"/>
                <a:cs typeface="Montserrat"/>
                <a:sym typeface="Montserrat"/>
              </a:rPr>
              <a:t>BUENOS AIRES – CURITIBA – GUADALAJARA – LIMA  – MEDELLÍN</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 MEXICO CITY – RIO DE JANEIRO – SALVADOR – </a:t>
            </a:r>
            <a:r>
              <a:rPr lang="en-GB" sz="500">
                <a:latin typeface="Montserrat"/>
                <a:ea typeface="Montserrat"/>
                <a:cs typeface="Montserrat"/>
                <a:sym typeface="Montserrat"/>
              </a:rPr>
              <a:t>SÃO PAULO</a:t>
            </a:r>
            <a:r>
              <a:rPr lang="en-GB" sz="500">
                <a:solidFill>
                  <a:srgbClr val="000000"/>
                </a:solidFill>
                <a:latin typeface="Montserrat"/>
                <a:ea typeface="Montserrat"/>
                <a:cs typeface="Montserrat"/>
                <a:sym typeface="Montserrat"/>
              </a:rPr>
              <a:t> – SANTIAGO – QUITO</a:t>
            </a:r>
            <a:br>
              <a:rPr lang="en-GB" sz="500">
                <a:solidFill>
                  <a:srgbClr val="000000"/>
                </a:solidFill>
                <a:latin typeface="Montserrat"/>
                <a:ea typeface="Montserrat"/>
                <a:cs typeface="Montserrat"/>
                <a:sym typeface="Montserrat"/>
              </a:rPr>
            </a:br>
            <a:r>
              <a:rPr lang="en-GB" sz="500">
                <a:solidFill>
                  <a:srgbClr val="000000"/>
                </a:solidFill>
                <a:latin typeface="Montserrat ExtraBold"/>
                <a:ea typeface="Montserrat ExtraBold"/>
                <a:cs typeface="Montserrat ExtraBold"/>
                <a:sym typeface="Montserrat ExtraBold"/>
              </a:rPr>
              <a:t>NORTH AMERICA: </a:t>
            </a:r>
            <a:r>
              <a:rPr lang="en-GB" sz="500">
                <a:solidFill>
                  <a:srgbClr val="000000"/>
                </a:solidFill>
                <a:latin typeface="Montserrat"/>
                <a:ea typeface="Montserrat"/>
                <a:cs typeface="Montserrat"/>
                <a:sym typeface="Montserrat"/>
              </a:rPr>
              <a:t>AUSTIN – BOSTON – CHICAGO – HOUSTON – LOS ANGELES  MIAMI – </a:t>
            </a:r>
            <a:r>
              <a:rPr lang="en-GB" sz="500">
                <a:latin typeface="Montserrat"/>
                <a:ea typeface="Montserrat"/>
                <a:cs typeface="Montserrat"/>
                <a:sym typeface="Montserrat"/>
              </a:rPr>
              <a:t>MONTRÉAL</a:t>
            </a:r>
            <a:r>
              <a:rPr lang="en-GB" sz="500">
                <a:solidFill>
                  <a:srgbClr val="000000"/>
                </a:solidFill>
                <a:latin typeface="Montserrat"/>
                <a:ea typeface="Montserrat"/>
                <a:cs typeface="Montserrat"/>
                <a:sym typeface="Montserrat"/>
              </a:rPr>
              <a:t> – NEW ORLEANS – NEW YORK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PHILADELPHIA – PHOENIX – PORTLAND – SAN FRANCISCO – SEATTLE</a:t>
            </a:r>
            <a:br>
              <a:rPr lang="en-GB" sz="500">
                <a:solidFill>
                  <a:srgbClr val="000000"/>
                </a:solidFill>
                <a:latin typeface="Montserrat"/>
                <a:ea typeface="Montserrat"/>
                <a:cs typeface="Montserrat"/>
                <a:sym typeface="Montserrat"/>
              </a:rPr>
            </a:br>
            <a:r>
              <a:rPr lang="en-GB" sz="500">
                <a:solidFill>
                  <a:srgbClr val="000000"/>
                </a:solidFill>
                <a:latin typeface="Montserrat"/>
                <a:ea typeface="Montserrat"/>
                <a:cs typeface="Montserrat"/>
                <a:sym typeface="Montserrat"/>
              </a:rPr>
              <a:t> TORONTO</a:t>
            </a:r>
            <a:r>
              <a:rPr lang="en-GB" sz="500">
                <a:latin typeface="Montserrat"/>
                <a:ea typeface="Montserrat"/>
                <a:cs typeface="Montserrat"/>
                <a:sym typeface="Montserrat"/>
              </a:rPr>
              <a:t> </a:t>
            </a:r>
            <a:r>
              <a:rPr lang="en-GB" sz="500">
                <a:solidFill>
                  <a:schemeClr val="dk1"/>
                </a:solidFill>
                <a:latin typeface="Montserrat"/>
                <a:ea typeface="Montserrat"/>
                <a:cs typeface="Montserrat"/>
                <a:sym typeface="Montserrat"/>
              </a:rPr>
              <a:t> – </a:t>
            </a:r>
            <a:r>
              <a:rPr lang="en-GB" sz="500">
                <a:solidFill>
                  <a:srgbClr val="000000"/>
                </a:solidFill>
                <a:latin typeface="Montserrat"/>
                <a:ea typeface="Montserrat"/>
                <a:cs typeface="Montserrat"/>
                <a:sym typeface="Montserrat"/>
              </a:rPr>
              <a:t>VANCOUVER – WASHINGTON DC | </a:t>
            </a:r>
            <a:r>
              <a:rPr lang="en-GB" sz="500">
                <a:solidFill>
                  <a:srgbClr val="000000"/>
                </a:solidFill>
                <a:latin typeface="Montserrat ExtraBold"/>
                <a:ea typeface="Montserrat ExtraBold"/>
                <a:cs typeface="Montserrat ExtraBold"/>
                <a:sym typeface="Montserrat ExtraBold"/>
              </a:rPr>
              <a:t>SOUTH &amp; WEST ASIA:</a:t>
            </a:r>
            <a:r>
              <a:rPr lang="en-GB" sz="500">
                <a:solidFill>
                  <a:srgbClr val="000000"/>
                </a:solidFill>
                <a:latin typeface="Montserrat"/>
                <a:ea typeface="Montserrat"/>
                <a:cs typeface="Montserrat"/>
                <a:sym typeface="Montserrat"/>
              </a:rPr>
              <a:t> AHMEDABAD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AMMAN – BENGALURU </a:t>
            </a:r>
            <a:r>
              <a:rPr lang="en-GB" sz="500">
                <a:solidFill>
                  <a:schemeClr val="dk1"/>
                </a:solidFill>
                <a:latin typeface="Montserrat"/>
                <a:ea typeface="Montserrat"/>
                <a:cs typeface="Montserrat"/>
                <a:sym typeface="Montserrat"/>
              </a:rPr>
              <a:t>– </a:t>
            </a:r>
            <a:r>
              <a:rPr lang="en-GB" sz="500">
                <a:solidFill>
                  <a:srgbClr val="000000"/>
                </a:solidFill>
                <a:latin typeface="Montserrat"/>
                <a:ea typeface="Montserrat"/>
                <a:cs typeface="Montserrat"/>
                <a:sym typeface="Montserrat"/>
              </a:rPr>
              <a:t>CHENNAI – DELHI – DHAKA – DUBAI – KARACHI – KOLKATA – MUMBAI </a:t>
            </a:r>
            <a:endParaRPr sz="1100"/>
          </a:p>
        </p:txBody>
      </p:sp>
      <p:grpSp>
        <p:nvGrpSpPr>
          <p:cNvPr id="1373" name="Google Shape;1373;p125"/>
          <p:cNvGrpSpPr/>
          <p:nvPr/>
        </p:nvGrpSpPr>
        <p:grpSpPr>
          <a:xfrm>
            <a:off x="4040941" y="2695435"/>
            <a:ext cx="1115231" cy="986962"/>
            <a:chOff x="5387922" y="4143433"/>
            <a:chExt cx="1486974" cy="1315949"/>
          </a:xfrm>
        </p:grpSpPr>
        <p:sp>
          <p:nvSpPr>
            <p:cNvPr id="1374" name="Google Shape;1374;p125"/>
            <p:cNvSpPr/>
            <p:nvPr/>
          </p:nvSpPr>
          <p:spPr>
            <a:xfrm>
              <a:off x="5387922" y="414343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75" name="Google Shape;1375;p125"/>
            <p:cNvSpPr/>
            <p:nvPr/>
          </p:nvSpPr>
          <p:spPr>
            <a:xfrm>
              <a:off x="5477206" y="429338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76" name="Google Shape;1376;p125"/>
            <p:cNvSpPr/>
            <p:nvPr/>
          </p:nvSpPr>
          <p:spPr>
            <a:xfrm>
              <a:off x="5585948" y="43723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77" name="Google Shape;1377;p125"/>
            <p:cNvSpPr/>
            <p:nvPr/>
          </p:nvSpPr>
          <p:spPr>
            <a:xfrm>
              <a:off x="5711861" y="43311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78" name="Google Shape;1378;p125"/>
            <p:cNvSpPr/>
            <p:nvPr/>
          </p:nvSpPr>
          <p:spPr>
            <a:xfrm>
              <a:off x="5860758" y="43198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79" name="Google Shape;1379;p125"/>
            <p:cNvSpPr/>
            <p:nvPr/>
          </p:nvSpPr>
          <p:spPr>
            <a:xfrm>
              <a:off x="6727379" y="42562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0" name="Google Shape;1380;p125"/>
            <p:cNvSpPr/>
            <p:nvPr/>
          </p:nvSpPr>
          <p:spPr>
            <a:xfrm>
              <a:off x="6737062" y="44537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1" name="Google Shape;1381;p125"/>
            <p:cNvSpPr/>
            <p:nvPr/>
          </p:nvSpPr>
          <p:spPr>
            <a:xfrm>
              <a:off x="6766896" y="46309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2" name="Google Shape;1382;p125"/>
            <p:cNvSpPr/>
            <p:nvPr/>
          </p:nvSpPr>
          <p:spPr>
            <a:xfrm>
              <a:off x="6526361" y="509083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3" name="Google Shape;1383;p125"/>
            <p:cNvSpPr/>
            <p:nvPr/>
          </p:nvSpPr>
          <p:spPr>
            <a:xfrm>
              <a:off x="6458859" y="51039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4" name="Google Shape;1384;p125"/>
            <p:cNvSpPr/>
            <p:nvPr/>
          </p:nvSpPr>
          <p:spPr>
            <a:xfrm>
              <a:off x="6561552" y="524298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5" name="Google Shape;1385;p125"/>
            <p:cNvSpPr/>
            <p:nvPr/>
          </p:nvSpPr>
          <p:spPr>
            <a:xfrm>
              <a:off x="6285407" y="535138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6" name="Google Shape;1386;p125"/>
            <p:cNvSpPr/>
            <p:nvPr/>
          </p:nvSpPr>
          <p:spPr>
            <a:xfrm>
              <a:off x="6492871" y="50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387" name="Google Shape;1387;p125"/>
          <p:cNvGrpSpPr/>
          <p:nvPr/>
        </p:nvGrpSpPr>
        <p:grpSpPr>
          <a:xfrm>
            <a:off x="6402115" y="2141302"/>
            <a:ext cx="348584" cy="462653"/>
            <a:chOff x="8536153" y="3404590"/>
            <a:chExt cx="464779" cy="616871"/>
          </a:xfrm>
        </p:grpSpPr>
        <p:sp>
          <p:nvSpPr>
            <p:cNvPr id="1388" name="Google Shape;1388;p125"/>
            <p:cNvSpPr/>
            <p:nvPr/>
          </p:nvSpPr>
          <p:spPr>
            <a:xfrm>
              <a:off x="8536153" y="37082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89" name="Google Shape;1389;p125"/>
            <p:cNvSpPr/>
            <p:nvPr/>
          </p:nvSpPr>
          <p:spPr>
            <a:xfrm>
              <a:off x="8637184" y="380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0" name="Google Shape;1390;p125"/>
            <p:cNvSpPr/>
            <p:nvPr/>
          </p:nvSpPr>
          <p:spPr>
            <a:xfrm>
              <a:off x="8757745"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1" name="Google Shape;1391;p125"/>
            <p:cNvSpPr/>
            <p:nvPr/>
          </p:nvSpPr>
          <p:spPr>
            <a:xfrm>
              <a:off x="8691184" y="391346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2" name="Google Shape;1392;p125"/>
            <p:cNvSpPr/>
            <p:nvPr/>
          </p:nvSpPr>
          <p:spPr>
            <a:xfrm>
              <a:off x="8865745" y="37853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3" name="Google Shape;1393;p125"/>
            <p:cNvSpPr/>
            <p:nvPr/>
          </p:nvSpPr>
          <p:spPr>
            <a:xfrm>
              <a:off x="8775489" y="364783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4" name="Google Shape;1394;p125"/>
            <p:cNvSpPr/>
            <p:nvPr/>
          </p:nvSpPr>
          <p:spPr>
            <a:xfrm>
              <a:off x="8892932" y="366724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5" name="Google Shape;1395;p125"/>
            <p:cNvSpPr/>
            <p:nvPr/>
          </p:nvSpPr>
          <p:spPr>
            <a:xfrm>
              <a:off x="8829489" y="3572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6" name="Google Shape;1396;p125"/>
            <p:cNvSpPr/>
            <p:nvPr/>
          </p:nvSpPr>
          <p:spPr>
            <a:xfrm>
              <a:off x="8878867" y="353149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7" name="Google Shape;1397;p125"/>
            <p:cNvSpPr/>
            <p:nvPr/>
          </p:nvSpPr>
          <p:spPr>
            <a:xfrm>
              <a:off x="8811906" y="34319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8" name="Google Shape;1398;p125"/>
            <p:cNvSpPr/>
            <p:nvPr/>
          </p:nvSpPr>
          <p:spPr>
            <a:xfrm>
              <a:off x="8726638" y="356607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399" name="Google Shape;1399;p125"/>
            <p:cNvSpPr/>
            <p:nvPr/>
          </p:nvSpPr>
          <p:spPr>
            <a:xfrm>
              <a:off x="8707554" y="340459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0" name="Google Shape;1400;p125"/>
            <p:cNvSpPr/>
            <p:nvPr/>
          </p:nvSpPr>
          <p:spPr>
            <a:xfrm>
              <a:off x="8536153" y="360891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401" name="Google Shape;1401;p125"/>
          <p:cNvGrpSpPr/>
          <p:nvPr/>
        </p:nvGrpSpPr>
        <p:grpSpPr>
          <a:xfrm>
            <a:off x="6267846" y="2197748"/>
            <a:ext cx="1537986" cy="1626990"/>
            <a:chOff x="8357128" y="3479851"/>
            <a:chExt cx="2050648" cy="2169320"/>
          </a:xfrm>
        </p:grpSpPr>
        <p:sp>
          <p:nvSpPr>
            <p:cNvPr id="1402" name="Google Shape;1402;p125"/>
            <p:cNvSpPr/>
            <p:nvPr/>
          </p:nvSpPr>
          <p:spPr>
            <a:xfrm>
              <a:off x="9069577" y="35220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3" name="Google Shape;1403;p125"/>
            <p:cNvSpPr/>
            <p:nvPr/>
          </p:nvSpPr>
          <p:spPr>
            <a:xfrm>
              <a:off x="9354155" y="354356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4" name="Google Shape;1404;p125"/>
            <p:cNvSpPr/>
            <p:nvPr/>
          </p:nvSpPr>
          <p:spPr>
            <a:xfrm>
              <a:off x="8511118" y="394458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5" name="Google Shape;1405;p125"/>
            <p:cNvSpPr/>
            <p:nvPr/>
          </p:nvSpPr>
          <p:spPr>
            <a:xfrm>
              <a:off x="8916917" y="408773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6" name="Google Shape;1406;p125"/>
            <p:cNvSpPr/>
            <p:nvPr/>
          </p:nvSpPr>
          <p:spPr>
            <a:xfrm>
              <a:off x="8357128" y="413177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7" name="Google Shape;1407;p125"/>
            <p:cNvSpPr/>
            <p:nvPr/>
          </p:nvSpPr>
          <p:spPr>
            <a:xfrm>
              <a:off x="8562965" y="4163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8" name="Google Shape;1408;p125"/>
            <p:cNvSpPr/>
            <p:nvPr/>
          </p:nvSpPr>
          <p:spPr>
            <a:xfrm>
              <a:off x="8357128" y="435647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09" name="Google Shape;1409;p125"/>
            <p:cNvSpPr/>
            <p:nvPr/>
          </p:nvSpPr>
          <p:spPr>
            <a:xfrm>
              <a:off x="8443332" y="443253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0" name="Google Shape;1410;p125"/>
            <p:cNvSpPr/>
            <p:nvPr/>
          </p:nvSpPr>
          <p:spPr>
            <a:xfrm>
              <a:off x="8562965" y="46359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1" name="Google Shape;1411;p125"/>
            <p:cNvSpPr/>
            <p:nvPr/>
          </p:nvSpPr>
          <p:spPr>
            <a:xfrm>
              <a:off x="9653922" y="54118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2" name="Google Shape;1412;p125"/>
            <p:cNvSpPr/>
            <p:nvPr/>
          </p:nvSpPr>
          <p:spPr>
            <a:xfrm>
              <a:off x="10299776" y="55411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3" name="Google Shape;1413;p125"/>
            <p:cNvSpPr/>
            <p:nvPr/>
          </p:nvSpPr>
          <p:spPr>
            <a:xfrm>
              <a:off x="9560925" y="551245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4" name="Google Shape;1414;p125"/>
            <p:cNvSpPr/>
            <p:nvPr/>
          </p:nvSpPr>
          <p:spPr>
            <a:xfrm>
              <a:off x="9408155" y="34798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415" name="Google Shape;1415;p125"/>
          <p:cNvGrpSpPr/>
          <p:nvPr/>
        </p:nvGrpSpPr>
        <p:grpSpPr>
          <a:xfrm>
            <a:off x="4166419" y="1626037"/>
            <a:ext cx="908753" cy="701665"/>
            <a:chOff x="5555225" y="2717570"/>
            <a:chExt cx="1211671" cy="935554"/>
          </a:xfrm>
        </p:grpSpPr>
        <p:sp>
          <p:nvSpPr>
            <p:cNvPr id="1416" name="Google Shape;1416;p125"/>
            <p:cNvSpPr/>
            <p:nvPr/>
          </p:nvSpPr>
          <p:spPr>
            <a:xfrm>
              <a:off x="6075950" y="271757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7" name="Google Shape;1417;p125"/>
            <p:cNvSpPr/>
            <p:nvPr/>
          </p:nvSpPr>
          <p:spPr>
            <a:xfrm>
              <a:off x="6262158" y="272869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8" name="Google Shape;1418;p125"/>
            <p:cNvSpPr/>
            <p:nvPr/>
          </p:nvSpPr>
          <p:spPr>
            <a:xfrm>
              <a:off x="5760198" y="296586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19" name="Google Shape;1419;p125"/>
            <p:cNvSpPr/>
            <p:nvPr/>
          </p:nvSpPr>
          <p:spPr>
            <a:xfrm>
              <a:off x="6131947" y="29604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0" name="Google Shape;1420;p125"/>
            <p:cNvSpPr/>
            <p:nvPr/>
          </p:nvSpPr>
          <p:spPr>
            <a:xfrm>
              <a:off x="6134430" y="286883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1" name="Google Shape;1421;p125"/>
            <p:cNvSpPr/>
            <p:nvPr/>
          </p:nvSpPr>
          <p:spPr>
            <a:xfrm>
              <a:off x="5853507" y="30596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2" name="Google Shape;1422;p125"/>
            <p:cNvSpPr/>
            <p:nvPr/>
          </p:nvSpPr>
          <p:spPr>
            <a:xfrm>
              <a:off x="6443800" y="298964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3" name="Google Shape;1423;p125"/>
            <p:cNvSpPr/>
            <p:nvPr/>
          </p:nvSpPr>
          <p:spPr>
            <a:xfrm>
              <a:off x="6006234" y="30713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4" name="Google Shape;1424;p125"/>
            <p:cNvSpPr/>
            <p:nvPr/>
          </p:nvSpPr>
          <p:spPr>
            <a:xfrm>
              <a:off x="5885467" y="314461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5" name="Google Shape;1425;p125"/>
            <p:cNvSpPr/>
            <p:nvPr/>
          </p:nvSpPr>
          <p:spPr>
            <a:xfrm>
              <a:off x="6060829" y="32138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6" name="Google Shape;1426;p125"/>
            <p:cNvSpPr/>
            <p:nvPr/>
          </p:nvSpPr>
          <p:spPr>
            <a:xfrm>
              <a:off x="6143787" y="335590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7" name="Google Shape;1427;p125"/>
            <p:cNvSpPr/>
            <p:nvPr/>
          </p:nvSpPr>
          <p:spPr>
            <a:xfrm>
              <a:off x="6402507" y="34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8" name="Google Shape;1428;p125"/>
            <p:cNvSpPr/>
            <p:nvPr/>
          </p:nvSpPr>
          <p:spPr>
            <a:xfrm>
              <a:off x="6552957" y="336414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29" name="Google Shape;1429;p125"/>
            <p:cNvSpPr/>
            <p:nvPr/>
          </p:nvSpPr>
          <p:spPr>
            <a:xfrm>
              <a:off x="6658896" y="35451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0" name="Google Shape;1430;p125"/>
            <p:cNvSpPr/>
            <p:nvPr/>
          </p:nvSpPr>
          <p:spPr>
            <a:xfrm>
              <a:off x="5815564" y="33664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1" name="Google Shape;1431;p125"/>
            <p:cNvSpPr/>
            <p:nvPr/>
          </p:nvSpPr>
          <p:spPr>
            <a:xfrm>
              <a:off x="5717648" y="340735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2" name="Google Shape;1432;p125"/>
            <p:cNvSpPr/>
            <p:nvPr/>
          </p:nvSpPr>
          <p:spPr>
            <a:xfrm>
              <a:off x="5555225" y="34271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3" name="Google Shape;1433;p125"/>
            <p:cNvSpPr/>
            <p:nvPr/>
          </p:nvSpPr>
          <p:spPr>
            <a:xfrm>
              <a:off x="5876483" y="29904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434" name="Google Shape;1434;p125"/>
          <p:cNvGrpSpPr/>
          <p:nvPr/>
        </p:nvGrpSpPr>
        <p:grpSpPr>
          <a:xfrm>
            <a:off x="2320275" y="2502917"/>
            <a:ext cx="1307594" cy="1236431"/>
            <a:chOff x="3093700" y="3886743"/>
            <a:chExt cx="1743459" cy="1648574"/>
          </a:xfrm>
        </p:grpSpPr>
        <p:sp>
          <p:nvSpPr>
            <p:cNvPr id="1435" name="Google Shape;1435;p125"/>
            <p:cNvSpPr/>
            <p:nvPr/>
          </p:nvSpPr>
          <p:spPr>
            <a:xfrm>
              <a:off x="3208701" y="399688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6" name="Google Shape;1436;p125"/>
            <p:cNvSpPr/>
            <p:nvPr/>
          </p:nvSpPr>
          <p:spPr>
            <a:xfrm>
              <a:off x="3093700" y="388674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7" name="Google Shape;1437;p125"/>
            <p:cNvSpPr/>
            <p:nvPr/>
          </p:nvSpPr>
          <p:spPr>
            <a:xfrm>
              <a:off x="3820247" y="431147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8" name="Google Shape;1438;p125"/>
            <p:cNvSpPr/>
            <p:nvPr/>
          </p:nvSpPr>
          <p:spPr>
            <a:xfrm>
              <a:off x="3855533" y="43816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39" name="Google Shape;1439;p125"/>
            <p:cNvSpPr/>
            <p:nvPr/>
          </p:nvSpPr>
          <p:spPr>
            <a:xfrm>
              <a:off x="3760788" y="476926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0" name="Google Shape;1440;p125"/>
            <p:cNvSpPr/>
            <p:nvPr/>
          </p:nvSpPr>
          <p:spPr>
            <a:xfrm>
              <a:off x="4729159" y="487777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1" name="Google Shape;1441;p125"/>
            <p:cNvSpPr/>
            <p:nvPr/>
          </p:nvSpPr>
          <p:spPr>
            <a:xfrm>
              <a:off x="4463668" y="525629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2" name="Google Shape;1442;p125"/>
            <p:cNvSpPr/>
            <p:nvPr/>
          </p:nvSpPr>
          <p:spPr>
            <a:xfrm>
              <a:off x="3897574" y="527866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3" name="Google Shape;1443;p125"/>
            <p:cNvSpPr/>
            <p:nvPr/>
          </p:nvSpPr>
          <p:spPr>
            <a:xfrm>
              <a:off x="4209646" y="54273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4" name="Google Shape;1444;p125"/>
            <p:cNvSpPr/>
            <p:nvPr/>
          </p:nvSpPr>
          <p:spPr>
            <a:xfrm>
              <a:off x="4500154" y="512137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5" name="Google Shape;1445;p125"/>
            <p:cNvSpPr/>
            <p:nvPr/>
          </p:nvSpPr>
          <p:spPr>
            <a:xfrm>
              <a:off x="4622408" y="50693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6" name="Google Shape;1446;p125"/>
            <p:cNvSpPr/>
            <p:nvPr/>
          </p:nvSpPr>
          <p:spPr>
            <a:xfrm>
              <a:off x="3696562" y="451152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447" name="Google Shape;1447;p125"/>
          <p:cNvGrpSpPr/>
          <p:nvPr/>
        </p:nvGrpSpPr>
        <p:grpSpPr>
          <a:xfrm>
            <a:off x="1891231" y="1856119"/>
            <a:ext cx="1143563" cy="663507"/>
            <a:chOff x="2521642" y="3024345"/>
            <a:chExt cx="1524750" cy="884676"/>
          </a:xfrm>
        </p:grpSpPr>
        <p:sp>
          <p:nvSpPr>
            <p:cNvPr id="1448" name="Google Shape;1448;p125"/>
            <p:cNvSpPr/>
            <p:nvPr/>
          </p:nvSpPr>
          <p:spPr>
            <a:xfrm>
              <a:off x="2521642" y="30243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49" name="Google Shape;1449;p125"/>
            <p:cNvSpPr/>
            <p:nvPr/>
          </p:nvSpPr>
          <p:spPr>
            <a:xfrm>
              <a:off x="2587596" y="312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0" name="Google Shape;1450;p125"/>
            <p:cNvSpPr/>
            <p:nvPr/>
          </p:nvSpPr>
          <p:spPr>
            <a:xfrm>
              <a:off x="2606103" y="32363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1" name="Google Shape;1451;p125"/>
            <p:cNvSpPr/>
            <p:nvPr/>
          </p:nvSpPr>
          <p:spPr>
            <a:xfrm>
              <a:off x="2635652" y="35240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2" name="Google Shape;1452;p125"/>
            <p:cNvSpPr/>
            <p:nvPr/>
          </p:nvSpPr>
          <p:spPr>
            <a:xfrm>
              <a:off x="2816435" y="35423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3" name="Google Shape;1453;p125"/>
            <p:cNvSpPr/>
            <p:nvPr/>
          </p:nvSpPr>
          <p:spPr>
            <a:xfrm>
              <a:off x="2697966" y="35870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4" name="Google Shape;1454;p125"/>
            <p:cNvSpPr/>
            <p:nvPr/>
          </p:nvSpPr>
          <p:spPr>
            <a:xfrm>
              <a:off x="3206531" y="368730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5" name="Google Shape;1455;p125"/>
            <p:cNvSpPr/>
            <p:nvPr/>
          </p:nvSpPr>
          <p:spPr>
            <a:xfrm>
              <a:off x="3212164" y="37449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6" name="Google Shape;1456;p125"/>
            <p:cNvSpPr/>
            <p:nvPr/>
          </p:nvSpPr>
          <p:spPr>
            <a:xfrm>
              <a:off x="3416763" y="36666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7" name="Google Shape;1457;p125"/>
            <p:cNvSpPr/>
            <p:nvPr/>
          </p:nvSpPr>
          <p:spPr>
            <a:xfrm>
              <a:off x="3646361" y="380102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8" name="Google Shape;1458;p125"/>
            <p:cNvSpPr/>
            <p:nvPr/>
          </p:nvSpPr>
          <p:spPr>
            <a:xfrm>
              <a:off x="3475553" y="33197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59" name="Google Shape;1459;p125"/>
            <p:cNvSpPr/>
            <p:nvPr/>
          </p:nvSpPr>
          <p:spPr>
            <a:xfrm>
              <a:off x="3658526" y="32533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0" name="Google Shape;1460;p125"/>
            <p:cNvSpPr/>
            <p:nvPr/>
          </p:nvSpPr>
          <p:spPr>
            <a:xfrm>
              <a:off x="3821001" y="32105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1" name="Google Shape;1461;p125"/>
            <p:cNvSpPr/>
            <p:nvPr/>
          </p:nvSpPr>
          <p:spPr>
            <a:xfrm>
              <a:off x="3938392" y="327013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2" name="Google Shape;1462;p125"/>
            <p:cNvSpPr/>
            <p:nvPr/>
          </p:nvSpPr>
          <p:spPr>
            <a:xfrm>
              <a:off x="3864512" y="33644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3" name="Google Shape;1463;p125"/>
            <p:cNvSpPr/>
            <p:nvPr/>
          </p:nvSpPr>
          <p:spPr>
            <a:xfrm>
              <a:off x="3799150" y="33933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4" name="Google Shape;1464;p125"/>
            <p:cNvSpPr/>
            <p:nvPr/>
          </p:nvSpPr>
          <p:spPr>
            <a:xfrm>
              <a:off x="3767965" y="34864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grpSp>
        <p:nvGrpSpPr>
          <p:cNvPr id="1465" name="Google Shape;1465;p125"/>
          <p:cNvGrpSpPr/>
          <p:nvPr/>
        </p:nvGrpSpPr>
        <p:grpSpPr>
          <a:xfrm>
            <a:off x="5045792" y="2319465"/>
            <a:ext cx="1132079" cy="446102"/>
            <a:chOff x="6727723" y="3642140"/>
            <a:chExt cx="1509439" cy="594802"/>
          </a:xfrm>
        </p:grpSpPr>
        <p:sp>
          <p:nvSpPr>
            <p:cNvPr id="1466" name="Google Shape;1466;p125"/>
            <p:cNvSpPr/>
            <p:nvPr/>
          </p:nvSpPr>
          <p:spPr>
            <a:xfrm>
              <a:off x="6727723" y="364214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7" name="Google Shape;1467;p125"/>
            <p:cNvSpPr/>
            <p:nvPr/>
          </p:nvSpPr>
          <p:spPr>
            <a:xfrm>
              <a:off x="7214950"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8" name="Google Shape;1468;p125"/>
            <p:cNvSpPr/>
            <p:nvPr/>
          </p:nvSpPr>
          <p:spPr>
            <a:xfrm>
              <a:off x="7512339" y="38114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69" name="Google Shape;1469;p125"/>
            <p:cNvSpPr/>
            <p:nvPr/>
          </p:nvSpPr>
          <p:spPr>
            <a:xfrm>
              <a:off x="7799441" y="371013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70" name="Google Shape;1470;p125"/>
            <p:cNvSpPr/>
            <p:nvPr/>
          </p:nvSpPr>
          <p:spPr>
            <a:xfrm>
              <a:off x="8029294" y="3877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71" name="Google Shape;1471;p125"/>
            <p:cNvSpPr/>
            <p:nvPr/>
          </p:nvSpPr>
          <p:spPr>
            <a:xfrm>
              <a:off x="8129162" y="38608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72" name="Google Shape;1472;p125"/>
            <p:cNvSpPr/>
            <p:nvPr/>
          </p:nvSpPr>
          <p:spPr>
            <a:xfrm>
              <a:off x="7862680" y="412894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73" name="Google Shape;1473;p125"/>
            <p:cNvSpPr/>
            <p:nvPr/>
          </p:nvSpPr>
          <p:spPr>
            <a:xfrm>
              <a:off x="7771920" y="4109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474" name="Google Shape;1474;p125"/>
            <p:cNvSpPr/>
            <p:nvPr/>
          </p:nvSpPr>
          <p:spPr>
            <a:xfrm>
              <a:off x="7701468" y="397727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sp>
        <p:nvSpPr>
          <p:cNvPr id="1475" name="Google Shape;1475;p125"/>
          <p:cNvSpPr/>
          <p:nvPr/>
        </p:nvSpPr>
        <p:spPr>
          <a:xfrm>
            <a:off x="5737457" y="2502013"/>
            <a:ext cx="81000" cy="81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p:cSld name="TITLE_5_1_1">
    <p:bg>
      <p:bgPr>
        <a:solidFill>
          <a:srgbClr val="FFFFFF"/>
        </a:solidFill>
      </p:bgPr>
    </p:bg>
    <p:spTree>
      <p:nvGrpSpPr>
        <p:cNvPr id="1476" name="Shape 1476"/>
        <p:cNvGrpSpPr/>
        <p:nvPr/>
      </p:nvGrpSpPr>
      <p:grpSpPr>
        <a:xfrm>
          <a:off x="0" y="0"/>
          <a:ext cx="0" cy="0"/>
          <a:chOff x="0" y="0"/>
          <a:chExt cx="0" cy="0"/>
        </a:xfrm>
      </p:grpSpPr>
      <p:sp>
        <p:nvSpPr>
          <p:cNvPr id="1477" name="Google Shape;1477;p126"/>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478" name="Google Shape;1478;p126"/>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479" name="Google Shape;1479;p126"/>
          <p:cNvSpPr txBox="1"/>
          <p:nvPr/>
        </p:nvSpPr>
        <p:spPr>
          <a:xfrm>
            <a:off x="1069200" y="4564025"/>
            <a:ext cx="70146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ABIDJAN – ACCRA – ADDIS ABABA – CAPE TOWN – DAKAR – DAR ES SALAAM – DURBAN (ETHEKWINI)</a:t>
            </a:r>
            <a:br>
              <a:rPr lang="en-GB" sz="500">
                <a:solidFill>
                  <a:schemeClr val="dk1"/>
                </a:solidFill>
                <a:latin typeface="Montserrat"/>
                <a:ea typeface="Montserrat"/>
                <a:cs typeface="Montserrat"/>
                <a:sym typeface="Montserrat"/>
              </a:rPr>
            </a:br>
            <a:r>
              <a:rPr lang="en-GB" sz="500">
                <a:latin typeface="Montserrat"/>
                <a:ea typeface="Montserrat"/>
                <a:cs typeface="Montserrat"/>
                <a:sym typeface="Montserrat"/>
              </a:rPr>
              <a:t>EKURHULENI – FREETOWN – JOHANNESBURG – LAGOS – NAIROBI – TSHWANE</a:t>
            </a:r>
            <a:endParaRPr sz="500">
              <a:latin typeface="Montserrat"/>
              <a:ea typeface="Montserrat"/>
              <a:cs typeface="Montserrat"/>
              <a:sym typeface="Montserrat"/>
            </a:endParaRPr>
          </a:p>
        </p:txBody>
      </p:sp>
      <p:grpSp>
        <p:nvGrpSpPr>
          <p:cNvPr id="1480" name="Google Shape;1480;p126"/>
          <p:cNvGrpSpPr/>
          <p:nvPr/>
        </p:nvGrpSpPr>
        <p:grpSpPr>
          <a:xfrm>
            <a:off x="4138790" y="327951"/>
            <a:ext cx="3528842" cy="3960958"/>
            <a:chOff x="5365980" y="3492359"/>
            <a:chExt cx="1762482" cy="1978303"/>
          </a:xfrm>
        </p:grpSpPr>
        <p:sp>
          <p:nvSpPr>
            <p:cNvPr id="1481" name="Google Shape;1481;p126"/>
            <p:cNvSpPr/>
            <p:nvPr/>
          </p:nvSpPr>
          <p:spPr>
            <a:xfrm>
              <a:off x="6117141" y="4970014"/>
              <a:ext cx="330378" cy="328930"/>
            </a:xfrm>
            <a:custGeom>
              <a:rect b="b" l="l" r="r" t="t"/>
              <a:pathLst>
                <a:path extrusionOk="0" h="328930" w="330378">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2" name="Google Shape;1482;p126"/>
            <p:cNvSpPr/>
            <p:nvPr/>
          </p:nvSpPr>
          <p:spPr>
            <a:xfrm>
              <a:off x="6447520" y="4934954"/>
              <a:ext cx="204931" cy="181757"/>
            </a:xfrm>
            <a:custGeom>
              <a:rect b="b" l="l" r="r" t="t"/>
              <a:pathLst>
                <a:path extrusionOk="0" h="181757" w="204931">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3" name="Google Shape;1483;p126"/>
            <p:cNvSpPr/>
            <p:nvPr/>
          </p:nvSpPr>
          <p:spPr>
            <a:xfrm>
              <a:off x="6317429" y="4992157"/>
              <a:ext cx="232502" cy="250705"/>
            </a:xfrm>
            <a:custGeom>
              <a:rect b="b" l="l" r="r" t="t"/>
              <a:pathLst>
                <a:path extrusionOk="0" h="250705" w="232502">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4" name="Google Shape;1484;p126"/>
            <p:cNvSpPr/>
            <p:nvPr/>
          </p:nvSpPr>
          <p:spPr>
            <a:xfrm>
              <a:off x="6590527" y="5209897"/>
              <a:ext cx="35060" cy="42752"/>
            </a:xfrm>
            <a:custGeom>
              <a:rect b="b" l="l" r="r" t="t"/>
              <a:pathLst>
                <a:path extrusionOk="0" h="42752" w="3506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5" name="Google Shape;1485;p126"/>
            <p:cNvSpPr/>
            <p:nvPr/>
          </p:nvSpPr>
          <p:spPr>
            <a:xfrm>
              <a:off x="6496419" y="5288211"/>
              <a:ext cx="59047" cy="59157"/>
            </a:xfrm>
            <a:custGeom>
              <a:rect b="b" l="l" r="r" t="t"/>
              <a:pathLst>
                <a:path extrusionOk="0" h="59157" w="59047">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6" name="Google Shape;1486;p126"/>
            <p:cNvSpPr/>
            <p:nvPr/>
          </p:nvSpPr>
          <p:spPr>
            <a:xfrm>
              <a:off x="6226089" y="5105640"/>
              <a:ext cx="415182" cy="365022"/>
            </a:xfrm>
            <a:custGeom>
              <a:rect b="b" l="l" r="r" t="t"/>
              <a:pathLst>
                <a:path extrusionOk="0" h="365022" w="415182">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7" name="Google Shape;1487;p126"/>
            <p:cNvSpPr/>
            <p:nvPr/>
          </p:nvSpPr>
          <p:spPr>
            <a:xfrm>
              <a:off x="6117219" y="4673441"/>
              <a:ext cx="305389" cy="321191"/>
            </a:xfrm>
            <a:custGeom>
              <a:rect b="b" l="l" r="r" t="t"/>
              <a:pathLst>
                <a:path extrusionOk="0" h="321191" w="305389">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8" name="Google Shape;1488;p126"/>
            <p:cNvSpPr/>
            <p:nvPr/>
          </p:nvSpPr>
          <p:spPr>
            <a:xfrm>
              <a:off x="6367252" y="4734745"/>
              <a:ext cx="298930" cy="263566"/>
            </a:xfrm>
            <a:custGeom>
              <a:rect b="b" l="l" r="r" t="t"/>
              <a:pathLst>
                <a:path extrusionOk="0" h="263566" w="29893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89" name="Google Shape;1489;p126"/>
            <p:cNvSpPr/>
            <p:nvPr/>
          </p:nvSpPr>
          <p:spPr>
            <a:xfrm>
              <a:off x="6545318" y="4548374"/>
              <a:ext cx="49943" cy="41962"/>
            </a:xfrm>
            <a:custGeom>
              <a:rect b="b" l="l" r="r" t="t"/>
              <a:pathLst>
                <a:path extrusionOk="0" h="41962" w="49943">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0" name="Google Shape;1490;p126"/>
            <p:cNvSpPr/>
            <p:nvPr/>
          </p:nvSpPr>
          <p:spPr>
            <a:xfrm>
              <a:off x="6859934" y="4202401"/>
              <a:ext cx="268528" cy="359812"/>
            </a:xfrm>
            <a:custGeom>
              <a:rect b="b" l="l" r="r" t="t"/>
              <a:pathLst>
                <a:path extrusionOk="0" h="359812" w="268528">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1" name="Google Shape;1491;p126"/>
            <p:cNvSpPr/>
            <p:nvPr/>
          </p:nvSpPr>
          <p:spPr>
            <a:xfrm>
              <a:off x="5469535" y="3539481"/>
              <a:ext cx="312159" cy="246802"/>
            </a:xfrm>
            <a:custGeom>
              <a:rect b="b" l="l" r="r" t="t"/>
              <a:pathLst>
                <a:path extrusionOk="0" h="246802" w="312159">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2" name="Google Shape;1492;p126"/>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3" name="Google Shape;1493;p126"/>
            <p:cNvSpPr/>
            <p:nvPr/>
          </p:nvSpPr>
          <p:spPr>
            <a:xfrm>
              <a:off x="5584864" y="3499834"/>
              <a:ext cx="543427" cy="519874"/>
            </a:xfrm>
            <a:custGeom>
              <a:rect b="b" l="l" r="r" t="t"/>
              <a:pathLst>
                <a:path extrusionOk="0" h="519874" w="543427">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4" name="Google Shape;1494;p126"/>
            <p:cNvSpPr/>
            <p:nvPr/>
          </p:nvSpPr>
          <p:spPr>
            <a:xfrm>
              <a:off x="6059023" y="3621134"/>
              <a:ext cx="394032" cy="379199"/>
            </a:xfrm>
            <a:custGeom>
              <a:rect b="b" l="l" r="r" t="t"/>
              <a:pathLst>
                <a:path extrusionOk="0" h="379199" w="394032">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5" name="Google Shape;1495;p126"/>
            <p:cNvSpPr/>
            <p:nvPr/>
          </p:nvSpPr>
          <p:spPr>
            <a:xfrm>
              <a:off x="5376350" y="4154444"/>
              <a:ext cx="75655" cy="22111"/>
            </a:xfrm>
            <a:custGeom>
              <a:rect b="b" l="l" r="r" t="t"/>
              <a:pathLst>
                <a:path extrusionOk="0" h="22111" w="75655">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6" name="Google Shape;1496;p126"/>
            <p:cNvSpPr/>
            <p:nvPr/>
          </p:nvSpPr>
          <p:spPr>
            <a:xfrm>
              <a:off x="5366127" y="4082101"/>
              <a:ext cx="147693" cy="116904"/>
            </a:xfrm>
            <a:custGeom>
              <a:rect b="b" l="l" r="r" t="t"/>
              <a:pathLst>
                <a:path extrusionOk="0" h="116904" w="147693">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7" name="Google Shape;1497;p126"/>
            <p:cNvSpPr/>
            <p:nvPr/>
          </p:nvSpPr>
          <p:spPr>
            <a:xfrm>
              <a:off x="5382809" y="4186704"/>
              <a:ext cx="71964" cy="41900"/>
            </a:xfrm>
            <a:custGeom>
              <a:rect b="b" l="l" r="r" t="t"/>
              <a:pathLst>
                <a:path extrusionOk="0" h="41900" w="71964">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8" name="Google Shape;1498;p126"/>
            <p:cNvSpPr/>
            <p:nvPr/>
          </p:nvSpPr>
          <p:spPr>
            <a:xfrm>
              <a:off x="6187339" y="4228409"/>
              <a:ext cx="321074" cy="222166"/>
            </a:xfrm>
            <a:custGeom>
              <a:rect b="b" l="l" r="r" t="t"/>
              <a:pathLst>
                <a:path extrusionOk="0" h="222166" w="321074">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499" name="Google Shape;1499;p126"/>
            <p:cNvSpPr/>
            <p:nvPr/>
          </p:nvSpPr>
          <p:spPr>
            <a:xfrm>
              <a:off x="5882238" y="4153869"/>
              <a:ext cx="309944" cy="251139"/>
            </a:xfrm>
            <a:custGeom>
              <a:rect b="b" l="l" r="r" t="t"/>
              <a:pathLst>
                <a:path extrusionOk="0" h="251139" w="309944">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0" name="Google Shape;1500;p126"/>
            <p:cNvSpPr/>
            <p:nvPr/>
          </p:nvSpPr>
          <p:spPr>
            <a:xfrm>
              <a:off x="5833050" y="4193579"/>
              <a:ext cx="77039" cy="159198"/>
            </a:xfrm>
            <a:custGeom>
              <a:rect b="b" l="l" r="r" t="t"/>
              <a:pathLst>
                <a:path extrusionOk="0" h="159198" w="77039">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1" name="Google Shape;1501;p126"/>
            <p:cNvSpPr/>
            <p:nvPr/>
          </p:nvSpPr>
          <p:spPr>
            <a:xfrm>
              <a:off x="5810907" y="4228222"/>
              <a:ext cx="49821" cy="134703"/>
            </a:xfrm>
            <a:custGeom>
              <a:rect b="b" l="l" r="r" t="t"/>
              <a:pathLst>
                <a:path extrusionOk="0" h="134703" w="49821">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2" name="Google Shape;1502;p126"/>
            <p:cNvSpPr/>
            <p:nvPr/>
          </p:nvSpPr>
          <p:spPr>
            <a:xfrm>
              <a:off x="6036951" y="4175633"/>
              <a:ext cx="192828" cy="298931"/>
            </a:xfrm>
            <a:custGeom>
              <a:rect b="b" l="l" r="r" t="t"/>
              <a:pathLst>
                <a:path extrusionOk="0" h="298931" w="192828">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3" name="Google Shape;1503;p126"/>
            <p:cNvSpPr/>
            <p:nvPr/>
          </p:nvSpPr>
          <p:spPr>
            <a:xfrm>
              <a:off x="5590023" y="4238577"/>
              <a:ext cx="158145" cy="163099"/>
            </a:xfrm>
            <a:custGeom>
              <a:rect b="b" l="l" r="r" t="t"/>
              <a:pathLst>
                <a:path extrusionOk="0" h="163099" w="158145">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4" name="Google Shape;1504;p126"/>
            <p:cNvSpPr/>
            <p:nvPr/>
          </p:nvSpPr>
          <p:spPr>
            <a:xfrm>
              <a:off x="5726877" y="4229145"/>
              <a:ext cx="111708" cy="167959"/>
            </a:xfrm>
            <a:custGeom>
              <a:rect b="b" l="l" r="r" t="t"/>
              <a:pathLst>
                <a:path extrusionOk="0" h="167959" w="111708">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5" name="Google Shape;1505;p126"/>
            <p:cNvSpPr/>
            <p:nvPr/>
          </p:nvSpPr>
          <p:spPr>
            <a:xfrm>
              <a:off x="5417868" y="4184859"/>
              <a:ext cx="193704" cy="146916"/>
            </a:xfrm>
            <a:custGeom>
              <a:rect b="b" l="l" r="r" t="t"/>
              <a:pathLst>
                <a:path extrusionOk="0" h="146916" w="193704">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6" name="Google Shape;1506;p126"/>
            <p:cNvSpPr/>
            <p:nvPr/>
          </p:nvSpPr>
          <p:spPr>
            <a:xfrm>
              <a:off x="5510131" y="4299265"/>
              <a:ext cx="108916" cy="103334"/>
            </a:xfrm>
            <a:custGeom>
              <a:rect b="b" l="l" r="r" t="t"/>
              <a:pathLst>
                <a:path extrusionOk="0" h="103334" w="108916">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7" name="Google Shape;1507;p126"/>
            <p:cNvSpPr/>
            <p:nvPr/>
          </p:nvSpPr>
          <p:spPr>
            <a:xfrm>
              <a:off x="5464922" y="4258669"/>
              <a:ext cx="74821" cy="81191"/>
            </a:xfrm>
            <a:custGeom>
              <a:rect b="b" l="l" r="r" t="t"/>
              <a:pathLst>
                <a:path extrusionOk="0" h="81191" w="74821">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8" name="Google Shape;1508;p126"/>
            <p:cNvSpPr/>
            <p:nvPr/>
          </p:nvSpPr>
          <p:spPr>
            <a:xfrm>
              <a:off x="5368046" y="3776135"/>
              <a:ext cx="217740" cy="178067"/>
            </a:xfrm>
            <a:custGeom>
              <a:rect b="b" l="l" r="r" t="t"/>
              <a:pathLst>
                <a:path extrusionOk="0" h="178067" w="21774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09" name="Google Shape;1509;p126"/>
            <p:cNvSpPr/>
            <p:nvPr/>
          </p:nvSpPr>
          <p:spPr>
            <a:xfrm>
              <a:off x="5365980" y="3786284"/>
              <a:ext cx="315759" cy="345984"/>
            </a:xfrm>
            <a:custGeom>
              <a:rect b="b" l="l" r="r" t="t"/>
              <a:pathLst>
                <a:path extrusionOk="0" h="345984" w="315759">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0" name="Google Shape;1510;p126"/>
            <p:cNvSpPr/>
            <p:nvPr/>
          </p:nvSpPr>
          <p:spPr>
            <a:xfrm>
              <a:off x="5489833" y="3850868"/>
              <a:ext cx="435627" cy="404890"/>
            </a:xfrm>
            <a:custGeom>
              <a:rect b="b" l="l" r="r" t="t"/>
              <a:pathLst>
                <a:path extrusionOk="0" h="404890" w="435627">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1" name="Google Shape;1511;p126"/>
            <p:cNvSpPr/>
            <p:nvPr/>
          </p:nvSpPr>
          <p:spPr>
            <a:xfrm>
              <a:off x="5667900" y="4122781"/>
              <a:ext cx="212573" cy="145307"/>
            </a:xfrm>
            <a:custGeom>
              <a:rect b="b" l="l" r="r" t="t"/>
              <a:pathLst>
                <a:path extrusionOk="0" h="145307" w="212573">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2" name="Google Shape;1512;p126"/>
            <p:cNvSpPr/>
            <p:nvPr/>
          </p:nvSpPr>
          <p:spPr>
            <a:xfrm>
              <a:off x="5815378" y="3893309"/>
              <a:ext cx="402052" cy="314964"/>
            </a:xfrm>
            <a:custGeom>
              <a:rect b="b" l="l" r="r" t="t"/>
              <a:pathLst>
                <a:path extrusionOk="0" h="314964" w="402052">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3" name="Google Shape;1513;p126"/>
            <p:cNvSpPr/>
            <p:nvPr/>
          </p:nvSpPr>
          <p:spPr>
            <a:xfrm>
              <a:off x="6165196" y="3893309"/>
              <a:ext cx="260545" cy="432269"/>
            </a:xfrm>
            <a:custGeom>
              <a:rect b="b" l="l" r="r" t="t"/>
              <a:pathLst>
                <a:path extrusionOk="0" h="432269" w="260545">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4" name="Google Shape;1514;p126"/>
            <p:cNvSpPr/>
            <p:nvPr/>
          </p:nvSpPr>
          <p:spPr>
            <a:xfrm>
              <a:off x="6442907" y="3653426"/>
              <a:ext cx="278895" cy="283246"/>
            </a:xfrm>
            <a:custGeom>
              <a:rect b="b" l="l" r="r" t="t"/>
              <a:pathLst>
                <a:path extrusionOk="0" h="283246" w="278895">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5" name="Google Shape;1515;p126"/>
            <p:cNvSpPr/>
            <p:nvPr/>
          </p:nvSpPr>
          <p:spPr>
            <a:xfrm>
              <a:off x="6044447" y="4457034"/>
              <a:ext cx="142144" cy="163305"/>
            </a:xfrm>
            <a:custGeom>
              <a:rect b="b" l="l" r="r" t="t"/>
              <a:pathLst>
                <a:path extrusionOk="0" h="163305" w="142144">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6" name="Google Shape;1516;p126"/>
            <p:cNvSpPr/>
            <p:nvPr/>
          </p:nvSpPr>
          <p:spPr>
            <a:xfrm>
              <a:off x="6056787" y="4461647"/>
              <a:ext cx="55154" cy="35982"/>
            </a:xfrm>
            <a:custGeom>
              <a:rect b="b" l="l" r="r" t="t"/>
              <a:pathLst>
                <a:path extrusionOk="0" h="35982" w="55154">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7" name="Google Shape;1517;p126"/>
            <p:cNvSpPr/>
            <p:nvPr/>
          </p:nvSpPr>
          <p:spPr>
            <a:xfrm>
              <a:off x="6101535" y="4422896"/>
              <a:ext cx="181558" cy="230656"/>
            </a:xfrm>
            <a:custGeom>
              <a:rect b="b" l="l" r="r" t="t"/>
              <a:pathLst>
                <a:path extrusionOk="0" h="230656" w="181558">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8" name="Google Shape;1518;p126"/>
            <p:cNvSpPr/>
            <p:nvPr/>
          </p:nvSpPr>
          <p:spPr>
            <a:xfrm>
              <a:off x="6372529" y="3896999"/>
              <a:ext cx="427433" cy="528553"/>
            </a:xfrm>
            <a:custGeom>
              <a:rect b="b" l="l" r="r" t="t"/>
              <a:pathLst>
                <a:path extrusionOk="0" h="528553" w="427433">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19" name="Google Shape;1519;p126"/>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0" name="Google Shape;1520;p126"/>
            <p:cNvSpPr/>
            <p:nvPr/>
          </p:nvSpPr>
          <p:spPr>
            <a:xfrm>
              <a:off x="6742579" y="4042774"/>
              <a:ext cx="173635" cy="149465"/>
            </a:xfrm>
            <a:custGeom>
              <a:rect b="b" l="l" r="r" t="t"/>
              <a:pathLst>
                <a:path extrusionOk="0" h="149465" w="173635">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1" name="Google Shape;1521;p126"/>
            <p:cNvSpPr/>
            <p:nvPr/>
          </p:nvSpPr>
          <p:spPr>
            <a:xfrm>
              <a:off x="6652320" y="4128549"/>
              <a:ext cx="387387" cy="301242"/>
            </a:xfrm>
            <a:custGeom>
              <a:rect b="b" l="l" r="r" t="t"/>
              <a:pathLst>
                <a:path extrusionOk="0" h="301242" w="387387">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2" name="Google Shape;1522;p126"/>
            <p:cNvSpPr/>
            <p:nvPr/>
          </p:nvSpPr>
          <p:spPr>
            <a:xfrm>
              <a:off x="6673563" y="4388857"/>
              <a:ext cx="209436" cy="254547"/>
            </a:xfrm>
            <a:custGeom>
              <a:rect b="b" l="l" r="r" t="t"/>
              <a:pathLst>
                <a:path extrusionOk="0" h="254547" w="209436">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3" name="Google Shape;1523;p126"/>
            <p:cNvSpPr/>
            <p:nvPr/>
          </p:nvSpPr>
          <p:spPr>
            <a:xfrm>
              <a:off x="6556390" y="4409057"/>
              <a:ext cx="141161" cy="145214"/>
            </a:xfrm>
            <a:custGeom>
              <a:rect b="b" l="l" r="r" t="t"/>
              <a:pathLst>
                <a:path extrusionOk="0" h="145214" w="141161">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4" name="Google Shape;1524;p126"/>
            <p:cNvSpPr/>
            <p:nvPr/>
          </p:nvSpPr>
          <p:spPr>
            <a:xfrm>
              <a:off x="6915368" y="4833383"/>
              <a:ext cx="188553" cy="372334"/>
            </a:xfrm>
            <a:custGeom>
              <a:rect b="b" l="l" r="r" t="t"/>
              <a:pathLst>
                <a:path extrusionOk="0" h="372334" w="188553">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5" name="Google Shape;1525;p126"/>
            <p:cNvSpPr/>
            <p:nvPr/>
          </p:nvSpPr>
          <p:spPr>
            <a:xfrm>
              <a:off x="6126446" y="4380256"/>
              <a:ext cx="476998" cy="493087"/>
            </a:xfrm>
            <a:custGeom>
              <a:rect b="b" l="l" r="r" t="t"/>
              <a:pathLst>
                <a:path extrusionOk="0" h="493087" w="476998">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6" name="Google Shape;1526;p126"/>
            <p:cNvSpPr/>
            <p:nvPr/>
          </p:nvSpPr>
          <p:spPr>
            <a:xfrm>
              <a:off x="6551777" y="4582511"/>
              <a:ext cx="40595" cy="54434"/>
            </a:xfrm>
            <a:custGeom>
              <a:rect b="b" l="l" r="r" t="t"/>
              <a:pathLst>
                <a:path extrusionOk="0" h="54434" w="40595">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7" name="Google Shape;1527;p126"/>
            <p:cNvSpPr/>
            <p:nvPr/>
          </p:nvSpPr>
          <p:spPr>
            <a:xfrm>
              <a:off x="6575765" y="4796560"/>
              <a:ext cx="276964" cy="445628"/>
            </a:xfrm>
            <a:custGeom>
              <a:rect b="b" l="l" r="r" t="t"/>
              <a:pathLst>
                <a:path extrusionOk="0" h="445628" w="276964">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8" name="Google Shape;1528;p126"/>
            <p:cNvSpPr/>
            <p:nvPr/>
          </p:nvSpPr>
          <p:spPr>
            <a:xfrm>
              <a:off x="6561003" y="4543761"/>
              <a:ext cx="282323" cy="286937"/>
            </a:xfrm>
            <a:custGeom>
              <a:rect b="b" l="l" r="r" t="t"/>
              <a:pathLst>
                <a:path extrusionOk="0" h="286937" w="282323">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29" name="Google Shape;1529;p126"/>
            <p:cNvSpPr/>
            <p:nvPr/>
          </p:nvSpPr>
          <p:spPr>
            <a:xfrm>
              <a:off x="6642620" y="4772162"/>
              <a:ext cx="83123" cy="197238"/>
            </a:xfrm>
            <a:custGeom>
              <a:rect b="b" l="l" r="r" t="t"/>
              <a:pathLst>
                <a:path extrusionOk="0" h="197238" w="83123">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530" name="Google Shape;1530;p126"/>
          <p:cNvSpPr/>
          <p:nvPr/>
        </p:nvSpPr>
        <p:spPr>
          <a:xfrm>
            <a:off x="4173427" y="16278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1" name="Google Shape;1531;p126"/>
          <p:cNvSpPr/>
          <p:nvPr/>
        </p:nvSpPr>
        <p:spPr>
          <a:xfrm>
            <a:off x="4353537" y="19303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2" name="Google Shape;1532;p126"/>
          <p:cNvSpPr/>
          <p:nvPr/>
        </p:nvSpPr>
        <p:spPr>
          <a:xfrm>
            <a:off x="4572901" y="208963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3" name="Google Shape;1533;p126"/>
          <p:cNvSpPr/>
          <p:nvPr/>
        </p:nvSpPr>
        <p:spPr>
          <a:xfrm>
            <a:off x="4826901" y="200650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4" name="Google Shape;1534;p126"/>
          <p:cNvSpPr/>
          <p:nvPr/>
        </p:nvSpPr>
        <p:spPr>
          <a:xfrm>
            <a:off x="5127267" y="198362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5" name="Google Shape;1535;p126"/>
          <p:cNvSpPr/>
          <p:nvPr/>
        </p:nvSpPr>
        <p:spPr>
          <a:xfrm>
            <a:off x="6875476" y="18554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6" name="Google Shape;1536;p126"/>
          <p:cNvSpPr/>
          <p:nvPr/>
        </p:nvSpPr>
        <p:spPr>
          <a:xfrm>
            <a:off x="6895010" y="225376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7" name="Google Shape;1537;p126"/>
          <p:cNvSpPr/>
          <p:nvPr/>
        </p:nvSpPr>
        <p:spPr>
          <a:xfrm>
            <a:off x="6955194" y="261119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8" name="Google Shape;1538;p126"/>
          <p:cNvSpPr/>
          <p:nvPr/>
        </p:nvSpPr>
        <p:spPr>
          <a:xfrm>
            <a:off x="6469968" y="35389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39" name="Google Shape;1539;p126"/>
          <p:cNvSpPr/>
          <p:nvPr/>
        </p:nvSpPr>
        <p:spPr>
          <a:xfrm>
            <a:off x="6333799" y="356542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40" name="Google Shape;1540;p126"/>
          <p:cNvSpPr/>
          <p:nvPr/>
        </p:nvSpPr>
        <p:spPr>
          <a:xfrm>
            <a:off x="6540959" y="384591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41" name="Google Shape;1541;p126"/>
          <p:cNvSpPr/>
          <p:nvPr/>
        </p:nvSpPr>
        <p:spPr>
          <a:xfrm>
            <a:off x="5983898" y="40645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42" name="Google Shape;1542;p126"/>
          <p:cNvSpPr/>
          <p:nvPr/>
        </p:nvSpPr>
        <p:spPr>
          <a:xfrm>
            <a:off x="6402411" y="34960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43" name="Google Shape;1543;p126"/>
          <p:cNvSpPr txBox="1"/>
          <p:nvPr>
            <p:ph idx="1" type="subTitle"/>
          </p:nvPr>
        </p:nvSpPr>
        <p:spPr>
          <a:xfrm>
            <a:off x="464100" y="1176000"/>
            <a:ext cx="33099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p:cSld name="TITLE_5_1_1_1">
    <p:bg>
      <p:bgPr>
        <a:solidFill>
          <a:srgbClr val="FFFFFF"/>
        </a:solidFill>
      </p:bgPr>
    </p:bg>
    <p:spTree>
      <p:nvGrpSpPr>
        <p:cNvPr id="1544" name="Shape 1544"/>
        <p:cNvGrpSpPr/>
        <p:nvPr/>
      </p:nvGrpSpPr>
      <p:grpSpPr>
        <a:xfrm>
          <a:off x="0" y="0"/>
          <a:ext cx="0" cy="0"/>
          <a:chOff x="0" y="0"/>
          <a:chExt cx="0" cy="0"/>
        </a:xfrm>
      </p:grpSpPr>
      <p:sp>
        <p:nvSpPr>
          <p:cNvPr id="1545" name="Google Shape;1545;p127"/>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546" name="Google Shape;1546;p127"/>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547" name="Google Shape;1547;p127"/>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BEIJING – CHENGDU – DALIAN – FUZHOU – GUANGZHOU – HANGZHOU – HONG KONG </a:t>
            </a:r>
            <a:br>
              <a:rPr lang="en-GB" sz="500">
                <a:latin typeface="Montserrat"/>
                <a:ea typeface="Montserrat"/>
                <a:cs typeface="Montserrat"/>
                <a:sym typeface="Montserrat"/>
              </a:rPr>
            </a:br>
            <a:r>
              <a:rPr lang="en-GB" sz="500">
                <a:latin typeface="Montserrat"/>
                <a:ea typeface="Montserrat"/>
                <a:cs typeface="Montserrat"/>
                <a:sym typeface="Montserrat"/>
              </a:rPr>
              <a:t>NANJING – SHANGHAI – SHENZEN – QINGDAO – WUHAN – ZHENJIANG</a:t>
            </a:r>
            <a:endParaRPr sz="500">
              <a:latin typeface="Montserrat"/>
              <a:ea typeface="Montserrat"/>
              <a:cs typeface="Montserrat"/>
              <a:sym typeface="Montserrat"/>
            </a:endParaRPr>
          </a:p>
        </p:txBody>
      </p:sp>
      <p:sp>
        <p:nvSpPr>
          <p:cNvPr id="1548" name="Google Shape;1548;p127"/>
          <p:cNvSpPr txBox="1"/>
          <p:nvPr>
            <p:ph idx="1" type="subTitle"/>
          </p:nvPr>
        </p:nvSpPr>
        <p:spPr>
          <a:xfrm>
            <a:off x="464100" y="1176000"/>
            <a:ext cx="33099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549" name="Google Shape;1549;p127"/>
          <p:cNvSpPr/>
          <p:nvPr/>
        </p:nvSpPr>
        <p:spPr>
          <a:xfrm>
            <a:off x="7684079" y="1806931"/>
            <a:ext cx="240284" cy="314120"/>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0" name="Google Shape;1550;p127"/>
          <p:cNvSpPr/>
          <p:nvPr/>
        </p:nvSpPr>
        <p:spPr>
          <a:xfrm>
            <a:off x="5152913" y="2725391"/>
            <a:ext cx="282380" cy="378818"/>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1" name="Google Shape;1551;p127"/>
          <p:cNvSpPr/>
          <p:nvPr/>
        </p:nvSpPr>
        <p:spPr>
          <a:xfrm>
            <a:off x="3841299" y="2031893"/>
            <a:ext cx="1872277" cy="1978189"/>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2" name="Google Shape;1552;p127"/>
          <p:cNvSpPr/>
          <p:nvPr/>
        </p:nvSpPr>
        <p:spPr>
          <a:xfrm>
            <a:off x="7543590" y="1438377"/>
            <a:ext cx="464476" cy="431172"/>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3" name="Google Shape;1553;p127"/>
          <p:cNvSpPr/>
          <p:nvPr/>
        </p:nvSpPr>
        <p:spPr>
          <a:xfrm>
            <a:off x="4640629" y="2425912"/>
            <a:ext cx="508514" cy="288087"/>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4" name="Google Shape;1554;p127"/>
          <p:cNvSpPr/>
          <p:nvPr/>
        </p:nvSpPr>
        <p:spPr>
          <a:xfrm>
            <a:off x="5384916" y="2565573"/>
            <a:ext cx="581794" cy="1262073"/>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5" name="Google Shape;1555;p127"/>
          <p:cNvSpPr/>
          <p:nvPr/>
        </p:nvSpPr>
        <p:spPr>
          <a:xfrm>
            <a:off x="5195855" y="2584529"/>
            <a:ext cx="196885" cy="110653"/>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6" name="Google Shape;1556;p127"/>
          <p:cNvSpPr/>
          <p:nvPr/>
        </p:nvSpPr>
        <p:spPr>
          <a:xfrm>
            <a:off x="6043050" y="2942394"/>
            <a:ext cx="484341" cy="1020593"/>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7" name="Google Shape;1557;p127"/>
          <p:cNvSpPr/>
          <p:nvPr/>
        </p:nvSpPr>
        <p:spPr>
          <a:xfrm>
            <a:off x="6058263" y="3558758"/>
            <a:ext cx="373792" cy="289698"/>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8" name="Google Shape;1558;p127"/>
          <p:cNvSpPr/>
          <p:nvPr/>
        </p:nvSpPr>
        <p:spPr>
          <a:xfrm>
            <a:off x="5911422" y="3003533"/>
            <a:ext cx="490255" cy="599531"/>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59" name="Google Shape;1559;p127"/>
          <p:cNvSpPr/>
          <p:nvPr/>
        </p:nvSpPr>
        <p:spPr>
          <a:xfrm>
            <a:off x="5736717" y="3139946"/>
            <a:ext cx="535006" cy="1021729"/>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60" name="Google Shape;1560;p127"/>
          <p:cNvSpPr/>
          <p:nvPr/>
        </p:nvSpPr>
        <p:spPr>
          <a:xfrm>
            <a:off x="7911946" y="1239652"/>
            <a:ext cx="1147073" cy="1135266"/>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61" name="Google Shape;1561;p127"/>
          <p:cNvSpPr/>
          <p:nvPr/>
        </p:nvSpPr>
        <p:spPr>
          <a:xfrm>
            <a:off x="4202674" y="524555"/>
            <a:ext cx="4051843" cy="2774667"/>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62" name="Google Shape;1562;p127"/>
          <p:cNvSpPr/>
          <p:nvPr/>
        </p:nvSpPr>
        <p:spPr>
          <a:xfrm>
            <a:off x="7071201" y="3283300"/>
            <a:ext cx="628574" cy="900462"/>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63" name="Google Shape;1563;p127"/>
          <p:cNvSpPr/>
          <p:nvPr/>
        </p:nvSpPr>
        <p:spPr>
          <a:xfrm>
            <a:off x="6312908" y="244942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4" name="Google Shape;1564;p127"/>
          <p:cNvSpPr/>
          <p:nvPr/>
        </p:nvSpPr>
        <p:spPr>
          <a:xfrm>
            <a:off x="6732499" y="285275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5" name="Google Shape;1565;p127"/>
          <p:cNvSpPr/>
          <p:nvPr/>
        </p:nvSpPr>
        <p:spPr>
          <a:xfrm>
            <a:off x="6863470" y="291882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6" name="Google Shape;1566;p127"/>
          <p:cNvSpPr/>
          <p:nvPr/>
        </p:nvSpPr>
        <p:spPr>
          <a:xfrm>
            <a:off x="6811393" y="299592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7" name="Google Shape;1567;p127"/>
          <p:cNvSpPr/>
          <p:nvPr/>
        </p:nvSpPr>
        <p:spPr>
          <a:xfrm>
            <a:off x="7165688" y="264903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8" name="Google Shape;1568;p127"/>
          <p:cNvSpPr/>
          <p:nvPr/>
        </p:nvSpPr>
        <p:spPr>
          <a:xfrm>
            <a:off x="7071878" y="23373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69" name="Google Shape;1569;p127"/>
          <p:cNvSpPr/>
          <p:nvPr/>
        </p:nvSpPr>
        <p:spPr>
          <a:xfrm>
            <a:off x="7236032" y="234334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0" name="Google Shape;1570;p127"/>
          <p:cNvSpPr/>
          <p:nvPr/>
        </p:nvSpPr>
        <p:spPr>
          <a:xfrm>
            <a:off x="7106218" y="217893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1" name="Google Shape;1571;p127"/>
          <p:cNvSpPr/>
          <p:nvPr/>
        </p:nvSpPr>
        <p:spPr>
          <a:xfrm>
            <a:off x="7199638" y="199208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2" name="Google Shape;1572;p127"/>
          <p:cNvSpPr/>
          <p:nvPr/>
        </p:nvSpPr>
        <p:spPr>
          <a:xfrm>
            <a:off x="7026385" y="173465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3" name="Google Shape;1573;p127"/>
          <p:cNvSpPr/>
          <p:nvPr/>
        </p:nvSpPr>
        <p:spPr>
          <a:xfrm>
            <a:off x="6965831" y="21249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4" name="Google Shape;1574;p127"/>
          <p:cNvSpPr/>
          <p:nvPr/>
        </p:nvSpPr>
        <p:spPr>
          <a:xfrm>
            <a:off x="6905825" y="167291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575" name="Google Shape;1575;p127"/>
          <p:cNvSpPr/>
          <p:nvPr/>
        </p:nvSpPr>
        <p:spPr>
          <a:xfrm>
            <a:off x="6312908" y="219240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p:cSld name="TITLE_5_1_1_1_1">
    <p:bg>
      <p:bgPr>
        <a:solidFill>
          <a:srgbClr val="FFFFFF"/>
        </a:solidFill>
      </p:bgPr>
    </p:bg>
    <p:spTree>
      <p:nvGrpSpPr>
        <p:cNvPr id="1576" name="Shape 1576"/>
        <p:cNvGrpSpPr/>
        <p:nvPr/>
      </p:nvGrpSpPr>
      <p:grpSpPr>
        <a:xfrm>
          <a:off x="0" y="0"/>
          <a:ext cx="0" cy="0"/>
          <a:chOff x="0" y="0"/>
          <a:chExt cx="0" cy="0"/>
        </a:xfrm>
      </p:grpSpPr>
      <p:sp>
        <p:nvSpPr>
          <p:cNvPr id="1577" name="Google Shape;1577;p128"/>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578" name="Google Shape;1578;p128"/>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579" name="Google Shape;1579;p128"/>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AHMEDABAD </a:t>
            </a:r>
            <a:r>
              <a:rPr lang="en-GB" sz="500">
                <a:solidFill>
                  <a:schemeClr val="dk1"/>
                </a:solidFill>
                <a:latin typeface="Montserrat"/>
                <a:ea typeface="Montserrat"/>
                <a:cs typeface="Montserrat"/>
                <a:sym typeface="Montserrat"/>
              </a:rPr>
              <a:t>– </a:t>
            </a:r>
            <a:r>
              <a:rPr lang="en-GB" sz="500">
                <a:latin typeface="Montserrat"/>
                <a:ea typeface="Montserrat"/>
                <a:cs typeface="Montserrat"/>
                <a:sym typeface="Montserrat"/>
              </a:rPr>
              <a:t>AMMAN – BENGALURU – CHENNAI – DELHI – DHAKA – DUBAI – KARACHI – KOLKATA – MUMBAI </a:t>
            </a:r>
            <a:endParaRPr sz="500">
              <a:latin typeface="Montserrat"/>
              <a:ea typeface="Montserrat"/>
              <a:cs typeface="Montserrat"/>
              <a:sym typeface="Montserrat"/>
            </a:endParaRPr>
          </a:p>
        </p:txBody>
      </p:sp>
      <p:sp>
        <p:nvSpPr>
          <p:cNvPr id="1580" name="Google Shape;1580;p128"/>
          <p:cNvSpPr txBox="1"/>
          <p:nvPr>
            <p:ph idx="1" type="subTitle"/>
          </p:nvPr>
        </p:nvSpPr>
        <p:spPr>
          <a:xfrm>
            <a:off x="464100" y="1176000"/>
            <a:ext cx="28551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581" name="Google Shape;1581;p128"/>
          <p:cNvSpPr/>
          <p:nvPr/>
        </p:nvSpPr>
        <p:spPr>
          <a:xfrm>
            <a:off x="8370576" y="1938998"/>
            <a:ext cx="60981" cy="19017"/>
          </a:xfrm>
          <a:custGeom>
            <a:rect b="b" l="l" r="r" t="t"/>
            <a:pathLst>
              <a:path extrusionOk="0" h="25356" w="81308">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nvGrpSpPr>
          <p:cNvPr id="1582" name="Google Shape;1582;p128"/>
          <p:cNvGrpSpPr/>
          <p:nvPr/>
        </p:nvGrpSpPr>
        <p:grpSpPr>
          <a:xfrm>
            <a:off x="3482262" y="921639"/>
            <a:ext cx="5185491" cy="3224497"/>
            <a:chOff x="6479812" y="3234553"/>
            <a:chExt cx="1828646" cy="1137108"/>
          </a:xfrm>
        </p:grpSpPr>
        <p:sp>
          <p:nvSpPr>
            <p:cNvPr id="1583" name="Google Shape;1583;p128"/>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4" name="Google Shape;1584;p128"/>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5" name="Google Shape;1585;p128"/>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6" name="Google Shape;1586;p128"/>
            <p:cNvSpPr/>
            <p:nvPr/>
          </p:nvSpPr>
          <p:spPr>
            <a:xfrm>
              <a:off x="8092616" y="3819294"/>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7" name="Google Shape;1587;p128"/>
            <p:cNvSpPr/>
            <p:nvPr/>
          </p:nvSpPr>
          <p:spPr>
            <a:xfrm>
              <a:off x="7586964" y="3551937"/>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8" name="Google Shape;1588;p128"/>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89" name="Google Shape;1589;p128"/>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0" name="Google Shape;1590;p128"/>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1" name="Google Shape;1591;p128"/>
            <p:cNvSpPr/>
            <p:nvPr/>
          </p:nvSpPr>
          <p:spPr>
            <a:xfrm>
              <a:off x="7613670" y="3314746"/>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2" name="Google Shape;1592;p128"/>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3" name="Google Shape;1593;p128"/>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4" name="Google Shape;1594;p128"/>
            <p:cNvSpPr/>
            <p:nvPr/>
          </p:nvSpPr>
          <p:spPr>
            <a:xfrm>
              <a:off x="7840686" y="3539879"/>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5" name="Google Shape;1595;p128"/>
            <p:cNvSpPr/>
            <p:nvPr/>
          </p:nvSpPr>
          <p:spPr>
            <a:xfrm>
              <a:off x="7895121" y="3703839"/>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6" name="Google Shape;1596;p128"/>
            <p:cNvSpPr/>
            <p:nvPr/>
          </p:nvSpPr>
          <p:spPr>
            <a:xfrm>
              <a:off x="8109171" y="3764989"/>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7" name="Google Shape;1597;p128"/>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8" name="Google Shape;1598;p128"/>
            <p:cNvSpPr/>
            <p:nvPr/>
          </p:nvSpPr>
          <p:spPr>
            <a:xfrm>
              <a:off x="7150561" y="3849023"/>
              <a:ext cx="208405" cy="233424"/>
            </a:xfrm>
            <a:custGeom>
              <a:rect b="b" l="l" r="r" t="t"/>
              <a:pathLst>
                <a:path extrusionOk="0" h="233424" w="208405">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599" name="Google Shape;1599;p128"/>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0" name="Google Shape;1600;p128"/>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1" name="Google Shape;1601;p128"/>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2" name="Google Shape;1602;p128"/>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3" name="Google Shape;1603;p128"/>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4" name="Google Shape;1604;p128"/>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5" name="Google Shape;1605;p128"/>
            <p:cNvSpPr/>
            <p:nvPr/>
          </p:nvSpPr>
          <p:spPr>
            <a:xfrm>
              <a:off x="7881379" y="4270663"/>
              <a:ext cx="53431" cy="100998"/>
            </a:xfrm>
            <a:custGeom>
              <a:rect b="b" l="l" r="r" t="t"/>
              <a:pathLst>
                <a:path extrusionOk="0" h="100998" w="53431">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6" name="Google Shape;1606;p128"/>
            <p:cNvSpPr/>
            <p:nvPr/>
          </p:nvSpPr>
          <p:spPr>
            <a:xfrm>
              <a:off x="6906065" y="4016018"/>
              <a:ext cx="309096" cy="183516"/>
            </a:xfrm>
            <a:custGeom>
              <a:rect b="b" l="l" r="r" t="t"/>
              <a:pathLst>
                <a:path extrusionOk="0" h="183516" w="309096">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7" name="Google Shape;1607;p128"/>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8" name="Google Shape;1608;p128"/>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09" name="Google Shape;1609;p128"/>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10" name="Google Shape;1610;p128"/>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11" name="Google Shape;1611;p128"/>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12" name="Google Shape;1612;p128"/>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13" name="Google Shape;1613;p128"/>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614" name="Google Shape;1614;p128"/>
          <p:cNvSpPr/>
          <p:nvPr/>
        </p:nvSpPr>
        <p:spPr>
          <a:xfrm>
            <a:off x="4192410" y="207913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15" name="Google Shape;1615;p128"/>
          <p:cNvSpPr/>
          <p:nvPr/>
        </p:nvSpPr>
        <p:spPr>
          <a:xfrm>
            <a:off x="5579005" y="263353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16" name="Google Shape;1616;p128"/>
          <p:cNvSpPr/>
          <p:nvPr/>
        </p:nvSpPr>
        <p:spPr>
          <a:xfrm>
            <a:off x="6442089" y="259257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17" name="Google Shape;1617;p128"/>
          <p:cNvSpPr/>
          <p:nvPr/>
        </p:nvSpPr>
        <p:spPr>
          <a:xfrm>
            <a:off x="7282231" y="23356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18" name="Google Shape;1618;p128"/>
          <p:cNvSpPr/>
          <p:nvPr/>
        </p:nvSpPr>
        <p:spPr>
          <a:xfrm>
            <a:off x="8008889" y="285180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19" name="Google Shape;1619;p128"/>
          <p:cNvSpPr/>
          <p:nvPr/>
        </p:nvSpPr>
        <p:spPr>
          <a:xfrm>
            <a:off x="8167193" y="280637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20" name="Google Shape;1620;p128"/>
          <p:cNvSpPr/>
          <p:nvPr/>
        </p:nvSpPr>
        <p:spPr>
          <a:xfrm>
            <a:off x="7422374" y="34645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21" name="Google Shape;1621;p128"/>
          <p:cNvSpPr/>
          <p:nvPr/>
        </p:nvSpPr>
        <p:spPr>
          <a:xfrm>
            <a:off x="7242403" y="346066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22" name="Google Shape;1622;p128"/>
          <p:cNvSpPr/>
          <p:nvPr/>
        </p:nvSpPr>
        <p:spPr>
          <a:xfrm>
            <a:off x="6969671" y="305299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23" name="Google Shape;1623;p128"/>
          <p:cNvSpPr/>
          <p:nvPr/>
        </p:nvSpPr>
        <p:spPr>
          <a:xfrm>
            <a:off x="6893471" y="274819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p:cSld name="TITLE_5_1_1_1_1_1">
    <p:bg>
      <p:bgPr>
        <a:solidFill>
          <a:srgbClr val="FFFFFF"/>
        </a:solidFill>
      </p:bgPr>
    </p:bg>
    <p:spTree>
      <p:nvGrpSpPr>
        <p:cNvPr id="1624" name="Shape 1624"/>
        <p:cNvGrpSpPr/>
        <p:nvPr/>
      </p:nvGrpSpPr>
      <p:grpSpPr>
        <a:xfrm>
          <a:off x="0" y="0"/>
          <a:ext cx="0" cy="0"/>
          <a:chOff x="0" y="0"/>
          <a:chExt cx="0" cy="0"/>
        </a:xfrm>
      </p:grpSpPr>
      <p:sp>
        <p:nvSpPr>
          <p:cNvPr id="1625" name="Google Shape;1625;p129"/>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626" name="Google Shape;1626;p129"/>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627" name="Google Shape;1627;p129"/>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AUCKLAND – BANGKOK – HANOI – HO CHI MINH CITY – JAKARTA – KUALA LUMPUR </a:t>
            </a:r>
            <a:br>
              <a:rPr lang="en-GB" sz="500">
                <a:latin typeface="Montserrat"/>
                <a:ea typeface="Montserrat"/>
                <a:cs typeface="Montserrat"/>
                <a:sym typeface="Montserrat"/>
              </a:rPr>
            </a:br>
            <a:r>
              <a:rPr lang="en-GB" sz="500">
                <a:latin typeface="Montserrat"/>
                <a:ea typeface="Montserrat"/>
                <a:cs typeface="Montserrat"/>
                <a:sym typeface="Montserrat"/>
              </a:rPr>
              <a:t>MELBOURNE – QUEZON CITY – SEOUL – SINGAPORE – SYDNEY – TOKYO – YOKOHAMA  </a:t>
            </a:r>
            <a:endParaRPr sz="500">
              <a:latin typeface="Montserrat"/>
              <a:ea typeface="Montserrat"/>
              <a:cs typeface="Montserrat"/>
              <a:sym typeface="Montserrat"/>
            </a:endParaRPr>
          </a:p>
        </p:txBody>
      </p:sp>
      <p:sp>
        <p:nvSpPr>
          <p:cNvPr id="1628" name="Google Shape;1628;p129"/>
          <p:cNvSpPr txBox="1"/>
          <p:nvPr>
            <p:ph idx="1" type="subTitle"/>
          </p:nvPr>
        </p:nvSpPr>
        <p:spPr>
          <a:xfrm>
            <a:off x="464100" y="1176000"/>
            <a:ext cx="28551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grpSp>
        <p:nvGrpSpPr>
          <p:cNvPr id="1629" name="Google Shape;1629;p129"/>
          <p:cNvGrpSpPr/>
          <p:nvPr/>
        </p:nvGrpSpPr>
        <p:grpSpPr>
          <a:xfrm>
            <a:off x="3837904" y="-536820"/>
            <a:ext cx="4829846" cy="5011573"/>
            <a:chOff x="6602040" y="703606"/>
            <a:chExt cx="4829846" cy="5011573"/>
          </a:xfrm>
        </p:grpSpPr>
        <p:grpSp>
          <p:nvGrpSpPr>
            <p:cNvPr id="1630" name="Google Shape;1630;p129"/>
            <p:cNvGrpSpPr/>
            <p:nvPr/>
          </p:nvGrpSpPr>
          <p:grpSpPr>
            <a:xfrm>
              <a:off x="6602040" y="703606"/>
              <a:ext cx="4829846" cy="5011573"/>
              <a:chOff x="8040759" y="2097491"/>
              <a:chExt cx="2882286" cy="2990734"/>
            </a:xfrm>
          </p:grpSpPr>
          <p:sp>
            <p:nvSpPr>
              <p:cNvPr id="1631" name="Google Shape;1631;p129"/>
              <p:cNvSpPr/>
              <p:nvPr/>
            </p:nvSpPr>
            <p:spPr>
              <a:xfrm>
                <a:off x="9522224" y="2685568"/>
                <a:ext cx="92595" cy="121048"/>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2" name="Google Shape;1632;p129"/>
              <p:cNvSpPr/>
              <p:nvPr/>
            </p:nvSpPr>
            <p:spPr>
              <a:xfrm>
                <a:off x="8546411" y="3039652"/>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3" name="Google Shape;1633;p129"/>
              <p:cNvSpPr/>
              <p:nvPr/>
            </p:nvSpPr>
            <p:spPr>
              <a:xfrm>
                <a:off x="8040759" y="2772295"/>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4" name="Google Shape;1634;p129"/>
              <p:cNvSpPr/>
              <p:nvPr/>
            </p:nvSpPr>
            <p:spPr>
              <a:xfrm>
                <a:off x="8067465" y="2535104"/>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5" name="Google Shape;1635;p129"/>
              <p:cNvSpPr/>
              <p:nvPr/>
            </p:nvSpPr>
            <p:spPr>
              <a:xfrm>
                <a:off x="8294481" y="2760237"/>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6" name="Google Shape;1636;p129"/>
              <p:cNvSpPr/>
              <p:nvPr/>
            </p:nvSpPr>
            <p:spPr>
              <a:xfrm>
                <a:off x="9468063" y="2543483"/>
                <a:ext cx="178989" cy="166155"/>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7" name="Google Shape;1637;p129"/>
              <p:cNvSpPr/>
              <p:nvPr/>
            </p:nvSpPr>
            <p:spPr>
              <a:xfrm>
                <a:off x="8348916" y="2924197"/>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8" name="Google Shape;1638;p129"/>
              <p:cNvSpPr/>
              <p:nvPr/>
            </p:nvSpPr>
            <p:spPr>
              <a:xfrm>
                <a:off x="8635853" y="2978039"/>
                <a:ext cx="224198" cy="486348"/>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39" name="Google Shape;1639;p129"/>
              <p:cNvSpPr/>
              <p:nvPr/>
            </p:nvSpPr>
            <p:spPr>
              <a:xfrm>
                <a:off x="8562966" y="2985347"/>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0" name="Google Shape;1640;p129"/>
              <p:cNvSpPr/>
              <p:nvPr/>
            </p:nvSpPr>
            <p:spPr>
              <a:xfrm>
                <a:off x="8889576" y="3123311"/>
                <a:ext cx="186644" cy="393292"/>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1" name="Google Shape;1641;p129"/>
              <p:cNvSpPr/>
              <p:nvPr/>
            </p:nvSpPr>
            <p:spPr>
              <a:xfrm>
                <a:off x="8895441" y="3360931"/>
                <a:ext cx="144043" cy="111637"/>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2" name="Google Shape;1642;p129"/>
              <p:cNvSpPr/>
              <p:nvPr/>
            </p:nvSpPr>
            <p:spPr>
              <a:xfrm>
                <a:off x="8838831" y="3146881"/>
                <a:ext cx="188923" cy="231033"/>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3" name="Google Shape;1643;p129"/>
              <p:cNvSpPr/>
              <p:nvPr/>
            </p:nvSpPr>
            <p:spPr>
              <a:xfrm>
                <a:off x="8771479" y="3199471"/>
                <a:ext cx="206168" cy="393730"/>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4" name="Google Shape;1644;p129"/>
              <p:cNvSpPr/>
              <p:nvPr/>
            </p:nvSpPr>
            <p:spPr>
              <a:xfrm>
                <a:off x="8831450" y="3568522"/>
                <a:ext cx="501907" cy="153082"/>
              </a:xfrm>
              <a:custGeom>
                <a:rect b="b" l="l" r="r" t="t"/>
                <a:pathLst>
                  <a:path extrusionOk="0" h="153082" w="501907">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5" name="Google Shape;1645;p129"/>
              <p:cNvSpPr/>
              <p:nvPr/>
            </p:nvSpPr>
            <p:spPr>
              <a:xfrm>
                <a:off x="9198656" y="3620189"/>
                <a:ext cx="32577" cy="21220"/>
              </a:xfrm>
              <a:custGeom>
                <a:rect b="b" l="l" r="r" t="t"/>
                <a:pathLst>
                  <a:path extrusionOk="0" h="21220" w="32577">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6" name="Google Shape;1646;p129"/>
              <p:cNvSpPr/>
              <p:nvPr/>
            </p:nvSpPr>
            <p:spPr>
              <a:xfrm>
                <a:off x="9610071" y="2466871"/>
                <a:ext cx="442032" cy="437482"/>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7" name="Google Shape;1647;p129"/>
              <p:cNvSpPr/>
              <p:nvPr/>
            </p:nvSpPr>
            <p:spPr>
              <a:xfrm>
                <a:off x="8175602" y="2097491"/>
                <a:ext cx="1561404" cy="1069236"/>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8" name="Google Shape;1648;p129"/>
              <p:cNvSpPr/>
              <p:nvPr/>
            </p:nvSpPr>
            <p:spPr>
              <a:xfrm>
                <a:off x="9285948" y="3254737"/>
                <a:ext cx="242225" cy="346999"/>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49" name="Google Shape;1649;p129"/>
              <p:cNvSpPr/>
              <p:nvPr/>
            </p:nvSpPr>
            <p:spPr>
              <a:xfrm>
                <a:off x="9904465" y="3819476"/>
                <a:ext cx="322169" cy="209478"/>
              </a:xfrm>
              <a:custGeom>
                <a:rect b="b" l="l" r="r" t="t"/>
                <a:pathLst>
                  <a:path extrusionOk="0" h="209478" w="322169">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nvGrpSpPr>
              <p:cNvPr id="1650" name="Google Shape;1650;p129"/>
              <p:cNvGrpSpPr/>
              <p:nvPr/>
            </p:nvGrpSpPr>
            <p:grpSpPr>
              <a:xfrm>
                <a:off x="10265115" y="3892461"/>
                <a:ext cx="203224" cy="142921"/>
                <a:chOff x="13744692" y="3249703"/>
                <a:chExt cx="203224" cy="142921"/>
              </a:xfrm>
            </p:grpSpPr>
            <p:sp>
              <p:nvSpPr>
                <p:cNvPr id="1651" name="Google Shape;1651;p129"/>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2" name="Google Shape;1652;p129"/>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653" name="Google Shape;1653;p129"/>
              <p:cNvSpPr/>
              <p:nvPr/>
            </p:nvSpPr>
            <p:spPr>
              <a:xfrm>
                <a:off x="9166175" y="4030417"/>
                <a:ext cx="1066068" cy="943446"/>
              </a:xfrm>
              <a:custGeom>
                <a:rect b="b" l="l" r="r" t="t"/>
                <a:pathLst>
                  <a:path extrusionOk="0" h="943446" w="1066068">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4" name="Google Shape;1654;p129"/>
              <p:cNvSpPr/>
              <p:nvPr/>
            </p:nvSpPr>
            <p:spPr>
              <a:xfrm>
                <a:off x="10571768" y="4699662"/>
                <a:ext cx="315861" cy="388563"/>
              </a:xfrm>
              <a:custGeom>
                <a:rect b="b" l="l" r="r" t="t"/>
                <a:pathLst>
                  <a:path extrusionOk="0" h="388563" w="315861">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5" name="Google Shape;1655;p129"/>
              <p:cNvSpPr/>
              <p:nvPr/>
            </p:nvSpPr>
            <p:spPr>
              <a:xfrm>
                <a:off x="10858942" y="4182114"/>
                <a:ext cx="64103" cy="53780"/>
              </a:xfrm>
              <a:custGeom>
                <a:rect b="b" l="l" r="r" t="t"/>
                <a:pathLst>
                  <a:path extrusionOk="0" h="53780" w="64103">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6" name="Google Shape;1656;p129"/>
              <p:cNvSpPr/>
              <p:nvPr/>
            </p:nvSpPr>
            <p:spPr>
              <a:xfrm>
                <a:off x="10511525" y="4291750"/>
                <a:ext cx="76371" cy="54059"/>
              </a:xfrm>
              <a:custGeom>
                <a:rect b="b" l="l" r="r" t="t"/>
                <a:pathLst>
                  <a:path extrusionOk="0" h="54059" w="76371">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7" name="Google Shape;1657;p129"/>
              <p:cNvSpPr/>
              <p:nvPr/>
            </p:nvSpPr>
            <p:spPr>
              <a:xfrm>
                <a:off x="8711495" y="3596213"/>
                <a:ext cx="1192047" cy="423331"/>
              </a:xfrm>
              <a:custGeom>
                <a:rect b="b" l="l" r="r" t="t"/>
                <a:pathLst>
                  <a:path extrusionOk="0" h="423331" w="1192047">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58" name="Google Shape;1658;p129"/>
              <p:cNvSpPr/>
              <p:nvPr/>
            </p:nvSpPr>
            <p:spPr>
              <a:xfrm>
                <a:off x="9461604" y="3963173"/>
                <a:ext cx="84056" cy="30253"/>
              </a:xfrm>
              <a:custGeom>
                <a:rect b="b" l="l" r="r" t="t"/>
                <a:pathLst>
                  <a:path extrusionOk="0" h="30253" w="84056">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659" name="Google Shape;1659;p129"/>
            <p:cNvSpPr/>
            <p:nvPr/>
          </p:nvSpPr>
          <p:spPr>
            <a:xfrm>
              <a:off x="9089292" y="171487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0" name="Google Shape;1660;p129"/>
            <p:cNvSpPr/>
            <p:nvPr/>
          </p:nvSpPr>
          <p:spPr>
            <a:xfrm>
              <a:off x="9632126" y="1778218"/>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1" name="Google Shape;1661;p129"/>
            <p:cNvSpPr/>
            <p:nvPr/>
          </p:nvSpPr>
          <p:spPr>
            <a:xfrm>
              <a:off x="8124492" y="2444843"/>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2" name="Google Shape;1662;p129"/>
            <p:cNvSpPr/>
            <p:nvPr/>
          </p:nvSpPr>
          <p:spPr>
            <a:xfrm>
              <a:off x="8832679" y="2741808"/>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3" name="Google Shape;1663;p129"/>
            <p:cNvSpPr/>
            <p:nvPr/>
          </p:nvSpPr>
          <p:spPr>
            <a:xfrm>
              <a:off x="7892871" y="283689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4" name="Google Shape;1664;p129"/>
            <p:cNvSpPr/>
            <p:nvPr/>
          </p:nvSpPr>
          <p:spPr>
            <a:xfrm>
              <a:off x="8238816" y="288159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5" name="Google Shape;1665;p129"/>
            <p:cNvSpPr/>
            <p:nvPr/>
          </p:nvSpPr>
          <p:spPr>
            <a:xfrm>
              <a:off x="7922138" y="3235064"/>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6" name="Google Shape;1666;p129"/>
            <p:cNvSpPr/>
            <p:nvPr/>
          </p:nvSpPr>
          <p:spPr>
            <a:xfrm>
              <a:off x="8007384" y="3287825"/>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7" name="Google Shape;1667;p129"/>
            <p:cNvSpPr/>
            <p:nvPr/>
          </p:nvSpPr>
          <p:spPr>
            <a:xfrm>
              <a:off x="8234256" y="373115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8" name="Google Shape;1668;p129"/>
            <p:cNvSpPr/>
            <p:nvPr/>
          </p:nvSpPr>
          <p:spPr>
            <a:xfrm>
              <a:off x="10098814" y="4979719"/>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69" name="Google Shape;1669;p129"/>
            <p:cNvSpPr/>
            <p:nvPr/>
          </p:nvSpPr>
          <p:spPr>
            <a:xfrm>
              <a:off x="11214601" y="5203126"/>
              <a:ext cx="864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70" name="Google Shape;1670;p129"/>
            <p:cNvSpPr/>
            <p:nvPr/>
          </p:nvSpPr>
          <p:spPr>
            <a:xfrm>
              <a:off x="9938152" y="5153512"/>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671" name="Google Shape;1671;p129"/>
            <p:cNvSpPr/>
            <p:nvPr/>
          </p:nvSpPr>
          <p:spPr>
            <a:xfrm>
              <a:off x="9660194" y="1721699"/>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p:cSld name="TITLE_5_1_1_1_1_1_1">
    <p:bg>
      <p:bgPr>
        <a:solidFill>
          <a:srgbClr val="FFFFFF"/>
        </a:solidFill>
      </p:bgPr>
    </p:bg>
    <p:spTree>
      <p:nvGrpSpPr>
        <p:cNvPr id="1672" name="Shape 1672"/>
        <p:cNvGrpSpPr/>
        <p:nvPr/>
      </p:nvGrpSpPr>
      <p:grpSpPr>
        <a:xfrm>
          <a:off x="0" y="0"/>
          <a:ext cx="0" cy="0"/>
          <a:chOff x="0" y="0"/>
          <a:chExt cx="0" cy="0"/>
        </a:xfrm>
      </p:grpSpPr>
      <p:grpSp>
        <p:nvGrpSpPr>
          <p:cNvPr id="1673" name="Google Shape;1673;p130"/>
          <p:cNvGrpSpPr/>
          <p:nvPr/>
        </p:nvGrpSpPr>
        <p:grpSpPr>
          <a:xfrm>
            <a:off x="4192374" y="-644444"/>
            <a:ext cx="12724140" cy="5883919"/>
            <a:chOff x="5540240" y="1676442"/>
            <a:chExt cx="5215025" cy="2411541"/>
          </a:xfrm>
        </p:grpSpPr>
        <p:sp>
          <p:nvSpPr>
            <p:cNvPr id="1674" name="Google Shape;1674;p130"/>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75" name="Google Shape;1675;p130"/>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76" name="Google Shape;1676;p130"/>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77" name="Google Shape;1677;p130"/>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78" name="Google Shape;1678;p130"/>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79" name="Google Shape;1679;p130"/>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0" name="Google Shape;1680;p130"/>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1" name="Google Shape;1681;p130"/>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2" name="Google Shape;1682;p130"/>
            <p:cNvSpPr/>
            <p:nvPr/>
          </p:nvSpPr>
          <p:spPr>
            <a:xfrm>
              <a:off x="6180054" y="2915959"/>
              <a:ext cx="248791" cy="200497"/>
            </a:xfrm>
            <a:custGeom>
              <a:rect b="b" l="l" r="r" t="t"/>
              <a:pathLst>
                <a:path extrusionOk="0" h="200497" w="248791">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3" name="Google Shape;1683;p130"/>
            <p:cNvSpPr/>
            <p:nvPr/>
          </p:nvSpPr>
          <p:spPr>
            <a:xfrm>
              <a:off x="6216574" y="3245378"/>
              <a:ext cx="91961" cy="87896"/>
            </a:xfrm>
            <a:custGeom>
              <a:rect b="b" l="l" r="r" t="t"/>
              <a:pathLst>
                <a:path extrusionOk="0" h="87896" w="91961">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4" name="Google Shape;1684;p130"/>
            <p:cNvSpPr/>
            <p:nvPr/>
          </p:nvSpPr>
          <p:spPr>
            <a:xfrm>
              <a:off x="6169809" y="3202261"/>
              <a:ext cx="138394" cy="121786"/>
            </a:xfrm>
            <a:custGeom>
              <a:rect b="b" l="l" r="r" t="t"/>
              <a:pathLst>
                <a:path extrusionOk="0" h="121786" w="138394">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5" name="Google Shape;1685;p130"/>
            <p:cNvSpPr/>
            <p:nvPr/>
          </p:nvSpPr>
          <p:spPr>
            <a:xfrm>
              <a:off x="6304512" y="3328661"/>
              <a:ext cx="47054" cy="95953"/>
            </a:xfrm>
            <a:custGeom>
              <a:rect b="b" l="l" r="r" t="t"/>
              <a:pathLst>
                <a:path extrusionOk="0" h="95953" w="47054">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6" name="Google Shape;1686;p130"/>
            <p:cNvSpPr/>
            <p:nvPr/>
          </p:nvSpPr>
          <p:spPr>
            <a:xfrm>
              <a:off x="6065188" y="3119225"/>
              <a:ext cx="192270" cy="89494"/>
            </a:xfrm>
            <a:custGeom>
              <a:rect b="b" l="l" r="r" t="t"/>
              <a:pathLst>
                <a:path extrusionOk="0" h="89494" w="19227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7" name="Google Shape;1687;p130"/>
            <p:cNvSpPr/>
            <p:nvPr/>
          </p:nvSpPr>
          <p:spPr>
            <a:xfrm>
              <a:off x="6227935" y="3131182"/>
              <a:ext cx="168502" cy="94448"/>
            </a:xfrm>
            <a:custGeom>
              <a:rect b="b" l="l" r="r" t="t"/>
              <a:pathLst>
                <a:path extrusionOk="0" h="94448" w="168502">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8" name="Google Shape;1688;p130"/>
            <p:cNvSpPr/>
            <p:nvPr/>
          </p:nvSpPr>
          <p:spPr>
            <a:xfrm>
              <a:off x="6135022" y="3050950"/>
              <a:ext cx="160264" cy="83958"/>
            </a:xfrm>
            <a:custGeom>
              <a:rect b="b" l="l" r="r" t="t"/>
              <a:pathLst>
                <a:path extrusionOk="0" h="83958" w="160264">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89" name="Google Shape;1689;p130"/>
            <p:cNvSpPr/>
            <p:nvPr/>
          </p:nvSpPr>
          <p:spPr>
            <a:xfrm>
              <a:off x="6247310" y="3100772"/>
              <a:ext cx="146697" cy="57433"/>
            </a:xfrm>
            <a:custGeom>
              <a:rect b="b" l="l" r="r" t="t"/>
              <a:pathLst>
                <a:path extrusionOk="0" h="57433" w="146697">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0" name="Google Shape;1690;p130"/>
            <p:cNvSpPr/>
            <p:nvPr/>
          </p:nvSpPr>
          <p:spPr>
            <a:xfrm>
              <a:off x="5562207" y="3347085"/>
              <a:ext cx="86639" cy="159228"/>
            </a:xfrm>
            <a:custGeom>
              <a:rect b="b" l="l" r="r" t="t"/>
              <a:pathLst>
                <a:path extrusionOk="0" h="159228" w="86639">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1" name="Google Shape;1691;p130"/>
            <p:cNvSpPr/>
            <p:nvPr/>
          </p:nvSpPr>
          <p:spPr>
            <a:xfrm>
              <a:off x="5895789" y="2966069"/>
              <a:ext cx="106185" cy="91340"/>
            </a:xfrm>
            <a:custGeom>
              <a:rect b="b" l="l" r="r" t="t"/>
              <a:pathLst>
                <a:path extrusionOk="0" h="91340" w="106185">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2" name="Google Shape;1692;p130"/>
            <p:cNvSpPr/>
            <p:nvPr/>
          </p:nvSpPr>
          <p:spPr>
            <a:xfrm>
              <a:off x="5963945" y="3082320"/>
              <a:ext cx="17648" cy="23988"/>
            </a:xfrm>
            <a:custGeom>
              <a:rect b="b" l="l" r="r" t="t"/>
              <a:pathLst>
                <a:path extrusionOk="0" h="23988" w="17648">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3" name="Google Shape;1693;p130"/>
            <p:cNvSpPr/>
            <p:nvPr/>
          </p:nvSpPr>
          <p:spPr>
            <a:xfrm>
              <a:off x="5879182" y="3035663"/>
              <a:ext cx="100637" cy="69930"/>
            </a:xfrm>
            <a:custGeom>
              <a:rect b="b" l="l" r="r" t="t"/>
              <a:pathLst>
                <a:path extrusionOk="0" h="69930" w="100637">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4" name="Google Shape;1694;p130"/>
            <p:cNvSpPr/>
            <p:nvPr/>
          </p:nvSpPr>
          <p:spPr>
            <a:xfrm>
              <a:off x="6333977" y="3140445"/>
              <a:ext cx="234494" cy="152233"/>
            </a:xfrm>
            <a:custGeom>
              <a:rect b="b" l="l" r="r" t="t"/>
              <a:pathLst>
                <a:path extrusionOk="0" h="152233" w="234494">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5" name="Google Shape;1695;p130"/>
            <p:cNvSpPr/>
            <p:nvPr/>
          </p:nvSpPr>
          <p:spPr>
            <a:xfrm>
              <a:off x="6499187" y="3135832"/>
              <a:ext cx="81191" cy="99643"/>
            </a:xfrm>
            <a:custGeom>
              <a:rect b="b" l="l" r="r" t="t"/>
              <a:pathLst>
                <a:path extrusionOk="0" h="99643" w="81191">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6" name="Google Shape;1696;p130"/>
            <p:cNvSpPr/>
            <p:nvPr/>
          </p:nvSpPr>
          <p:spPr>
            <a:xfrm>
              <a:off x="6383397" y="3278839"/>
              <a:ext cx="164688" cy="88572"/>
            </a:xfrm>
            <a:custGeom>
              <a:rect b="b" l="l" r="r" t="t"/>
              <a:pathLst>
                <a:path extrusionOk="0" h="88572" w="164688">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7" name="Google Shape;1697;p130"/>
            <p:cNvSpPr/>
            <p:nvPr/>
          </p:nvSpPr>
          <p:spPr>
            <a:xfrm>
              <a:off x="6334217" y="3336965"/>
              <a:ext cx="71784" cy="47976"/>
            </a:xfrm>
            <a:custGeom>
              <a:rect b="b" l="l" r="r" t="t"/>
              <a:pathLst>
                <a:path extrusionOk="0" h="47976" w="71784">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8" name="Google Shape;1698;p130"/>
            <p:cNvSpPr/>
            <p:nvPr/>
          </p:nvSpPr>
          <p:spPr>
            <a:xfrm>
              <a:off x="6379246" y="3002220"/>
              <a:ext cx="465075" cy="267227"/>
            </a:xfrm>
            <a:custGeom>
              <a:rect b="b" l="l" r="r" t="t"/>
              <a:pathLst>
                <a:path extrusionOk="0" h="267227" w="465075">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699" name="Google Shape;1699;p130"/>
            <p:cNvSpPr/>
            <p:nvPr/>
          </p:nvSpPr>
          <p:spPr>
            <a:xfrm>
              <a:off x="6407847" y="2863657"/>
              <a:ext cx="242890" cy="175375"/>
            </a:xfrm>
            <a:custGeom>
              <a:rect b="b" l="l" r="r" t="t"/>
              <a:pathLst>
                <a:path extrusionOk="0" h="175375" w="24289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0" name="Google Shape;1700;p130"/>
            <p:cNvSpPr/>
            <p:nvPr/>
          </p:nvSpPr>
          <p:spPr>
            <a:xfrm>
              <a:off x="6348192" y="2793395"/>
              <a:ext cx="188822" cy="91482"/>
            </a:xfrm>
            <a:custGeom>
              <a:rect b="b" l="l" r="r" t="t"/>
              <a:pathLst>
                <a:path extrusionOk="0" h="91482" w="188822">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1" name="Google Shape;1701;p130"/>
            <p:cNvSpPr/>
            <p:nvPr/>
          </p:nvSpPr>
          <p:spPr>
            <a:xfrm>
              <a:off x="6345409" y="2853816"/>
              <a:ext cx="150087" cy="91452"/>
            </a:xfrm>
            <a:custGeom>
              <a:rect b="b" l="l" r="r" t="t"/>
              <a:pathLst>
                <a:path extrusionOk="0" h="91452" w="150087">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2" name="Google Shape;1702;p130"/>
            <p:cNvSpPr/>
            <p:nvPr/>
          </p:nvSpPr>
          <p:spPr>
            <a:xfrm>
              <a:off x="5975983" y="3163383"/>
              <a:ext cx="116325" cy="61943"/>
            </a:xfrm>
            <a:custGeom>
              <a:rect b="b" l="l" r="r" t="t"/>
              <a:pathLst>
                <a:path extrusionOk="0" h="61943" w="116325">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3" name="Google Shape;1703;p130"/>
            <p:cNvSpPr/>
            <p:nvPr/>
          </p:nvSpPr>
          <p:spPr>
            <a:xfrm>
              <a:off x="5971373" y="2912556"/>
              <a:ext cx="231217" cy="262214"/>
            </a:xfrm>
            <a:custGeom>
              <a:rect b="b" l="l" r="r" t="t"/>
              <a:pathLst>
                <a:path extrusionOk="0" h="262214" w="231217">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4" name="Google Shape;1704;p130"/>
            <p:cNvSpPr/>
            <p:nvPr/>
          </p:nvSpPr>
          <p:spPr>
            <a:xfrm>
              <a:off x="6351567" y="2285767"/>
              <a:ext cx="271902" cy="432174"/>
            </a:xfrm>
            <a:custGeom>
              <a:rect b="b" l="l" r="r" t="t"/>
              <a:pathLst>
                <a:path extrusionOk="0" h="432174" w="271902">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5" name="Google Shape;1705;p130"/>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6" name="Google Shape;1706;p130"/>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7" name="Google Shape;1707;p130"/>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8" name="Google Shape;1708;p130"/>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09" name="Google Shape;1709;p130"/>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0" name="Google Shape;1710;p130"/>
            <p:cNvSpPr/>
            <p:nvPr/>
          </p:nvSpPr>
          <p:spPr>
            <a:xfrm>
              <a:off x="5687748" y="3049105"/>
              <a:ext cx="374203" cy="317404"/>
            </a:xfrm>
            <a:custGeom>
              <a:rect b="b" l="l" r="r" t="t"/>
              <a:pathLst>
                <a:path extrusionOk="0" h="317404" w="374203">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1" name="Google Shape;1711;p130"/>
            <p:cNvSpPr/>
            <p:nvPr/>
          </p:nvSpPr>
          <p:spPr>
            <a:xfrm>
              <a:off x="5571915" y="3294524"/>
              <a:ext cx="327741" cy="235293"/>
            </a:xfrm>
            <a:custGeom>
              <a:rect b="b" l="l" r="r" t="t"/>
              <a:pathLst>
                <a:path extrusionOk="0" h="235293" w="327741">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2" name="Google Shape;1712;p130"/>
            <p:cNvSpPr/>
            <p:nvPr/>
          </p:nvSpPr>
          <p:spPr>
            <a:xfrm>
              <a:off x="6327578" y="3356340"/>
              <a:ext cx="165150" cy="205745"/>
            </a:xfrm>
            <a:custGeom>
              <a:rect b="b" l="l" r="r" t="t"/>
              <a:pathLst>
                <a:path extrusionOk="0" h="205745" w="16515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3" name="Google Shape;1713;p130"/>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4" name="Google Shape;1714;p130"/>
            <p:cNvSpPr/>
            <p:nvPr/>
          </p:nvSpPr>
          <p:spPr>
            <a:xfrm>
              <a:off x="5540240" y="2905898"/>
              <a:ext cx="110181" cy="129367"/>
            </a:xfrm>
            <a:custGeom>
              <a:rect b="b" l="l" r="r" t="t"/>
              <a:pathLst>
                <a:path extrusionOk="0" h="129367" w="110181">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nvGrpSpPr>
            <p:cNvPr id="1715" name="Google Shape;1715;p130"/>
            <p:cNvGrpSpPr/>
            <p:nvPr/>
          </p:nvGrpSpPr>
          <p:grpSpPr>
            <a:xfrm>
              <a:off x="5601854" y="2693680"/>
              <a:ext cx="257976" cy="396200"/>
              <a:chOff x="5601854" y="2693680"/>
              <a:chExt cx="257976" cy="396200"/>
            </a:xfrm>
          </p:grpSpPr>
          <p:sp>
            <p:nvSpPr>
              <p:cNvPr id="1716" name="Google Shape;1716;p130"/>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7" name="Google Shape;1717;p130"/>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718" name="Google Shape;1718;p130"/>
            <p:cNvSpPr/>
            <p:nvPr/>
          </p:nvSpPr>
          <p:spPr>
            <a:xfrm>
              <a:off x="6023355" y="2808746"/>
              <a:ext cx="119583" cy="116856"/>
            </a:xfrm>
            <a:custGeom>
              <a:rect b="b" l="l" r="r" t="t"/>
              <a:pathLst>
                <a:path extrusionOk="0" h="116856" w="119583">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19" name="Google Shape;1719;p130"/>
            <p:cNvSpPr/>
            <p:nvPr/>
          </p:nvSpPr>
          <p:spPr>
            <a:xfrm>
              <a:off x="6107071" y="2335383"/>
              <a:ext cx="324764" cy="560258"/>
            </a:xfrm>
            <a:custGeom>
              <a:rect b="b" l="l" r="r" t="t"/>
              <a:pathLst>
                <a:path extrusionOk="0" h="560258" w="324764">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0" name="Google Shape;1720;p130"/>
            <p:cNvSpPr/>
            <p:nvPr/>
          </p:nvSpPr>
          <p:spPr>
            <a:xfrm>
              <a:off x="6376340" y="2734929"/>
              <a:ext cx="156078" cy="77983"/>
            </a:xfrm>
            <a:custGeom>
              <a:rect b="b" l="l" r="r" t="t"/>
              <a:pathLst>
                <a:path extrusionOk="0" h="77983" w="156078">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1" name="Google Shape;1721;p130"/>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2" name="Google Shape;1722;p130"/>
            <p:cNvSpPr/>
            <p:nvPr/>
          </p:nvSpPr>
          <p:spPr>
            <a:xfrm>
              <a:off x="5943573" y="1734362"/>
              <a:ext cx="669097" cy="1063132"/>
            </a:xfrm>
            <a:custGeom>
              <a:rect b="b" l="l" r="r" t="t"/>
              <a:pathLst>
                <a:path extrusionOk="0" h="1063132" w="669097">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3" name="Google Shape;1723;p130"/>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4" name="Google Shape;1724;p130"/>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5" name="Google Shape;1725;p130"/>
            <p:cNvSpPr/>
            <p:nvPr/>
          </p:nvSpPr>
          <p:spPr>
            <a:xfrm>
              <a:off x="7006875" y="2900657"/>
              <a:ext cx="1058799" cy="498399"/>
            </a:xfrm>
            <a:custGeom>
              <a:rect b="b" l="l" r="r" t="t"/>
              <a:pathLst>
                <a:path extrusionOk="0" h="498399" w="1058799">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6" name="Google Shape;1726;p130"/>
            <p:cNvSpPr/>
            <p:nvPr/>
          </p:nvSpPr>
          <p:spPr>
            <a:xfrm>
              <a:off x="6314662" y="1676442"/>
              <a:ext cx="4440603" cy="1701541"/>
            </a:xfrm>
            <a:custGeom>
              <a:rect b="b" l="l" r="r" t="t"/>
              <a:pathLst>
                <a:path extrusionOk="0" h="1701541" w="4440603">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7" name="Google Shape;1727;p130"/>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8" name="Google Shape;1728;p130"/>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29" name="Google Shape;1729;p130"/>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0" name="Google Shape;1730;p130"/>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1" name="Google Shape;1731;p130"/>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2" name="Google Shape;1732;p130"/>
            <p:cNvSpPr/>
            <p:nvPr/>
          </p:nvSpPr>
          <p:spPr>
            <a:xfrm>
              <a:off x="6148243" y="3190177"/>
              <a:ext cx="87995" cy="48989"/>
            </a:xfrm>
            <a:custGeom>
              <a:rect b="b" l="l" r="r" t="t"/>
              <a:pathLst>
                <a:path extrusionOk="0" h="48989" w="87995">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3" name="Google Shape;1733;p130"/>
            <p:cNvSpPr/>
            <p:nvPr/>
          </p:nvSpPr>
          <p:spPr>
            <a:xfrm>
              <a:off x="5984989" y="3186577"/>
              <a:ext cx="296684" cy="325687"/>
            </a:xfrm>
            <a:custGeom>
              <a:rect b="b" l="l" r="r" t="t"/>
              <a:pathLst>
                <a:path extrusionOk="0" h="325687" w="296684">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4" name="Google Shape;1734;p130"/>
            <p:cNvSpPr/>
            <p:nvPr/>
          </p:nvSpPr>
          <p:spPr>
            <a:xfrm>
              <a:off x="6284215" y="3305595"/>
              <a:ext cx="31368" cy="42440"/>
            </a:xfrm>
            <a:custGeom>
              <a:rect b="b" l="l" r="r" t="t"/>
              <a:pathLst>
                <a:path extrusionOk="0" h="42440" w="31368">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35" name="Google Shape;1735;p130"/>
            <p:cNvSpPr/>
            <p:nvPr/>
          </p:nvSpPr>
          <p:spPr>
            <a:xfrm>
              <a:off x="6293441" y="3213333"/>
              <a:ext cx="104584" cy="129167"/>
            </a:xfrm>
            <a:custGeom>
              <a:rect b="b" l="l" r="r" t="t"/>
              <a:pathLst>
                <a:path extrusionOk="0" h="129167" w="104584">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736" name="Google Shape;1736;p130"/>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737" name="Google Shape;1737;p130"/>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738" name="Google Shape;1738;p130"/>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AMSTERDAM – ATHENS – BARCELONA – BERLIN – COPENHAGEN – HEIDELBERG – ISTANBUL – LISBON – LONDON</a:t>
            </a:r>
            <a:endParaRPr sz="5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00"/>
              <a:buFont typeface="Montserrat ExtraBold"/>
              <a:buNone/>
            </a:pPr>
            <a:r>
              <a:rPr lang="en-GB" sz="500">
                <a:latin typeface="Montserrat"/>
                <a:ea typeface="Montserrat"/>
                <a:cs typeface="Montserrat"/>
                <a:sym typeface="Montserrat"/>
              </a:rPr>
              <a:t>MADRID – MILAN – OSLO – PARIS – ROME – ROTTERDAM – STOCKHOLM – TEL AVIV – WARSAW</a:t>
            </a:r>
            <a:endParaRPr sz="500">
              <a:latin typeface="Montserrat"/>
              <a:ea typeface="Montserrat"/>
              <a:cs typeface="Montserrat"/>
              <a:sym typeface="Montserrat"/>
            </a:endParaRPr>
          </a:p>
        </p:txBody>
      </p:sp>
      <p:sp>
        <p:nvSpPr>
          <p:cNvPr id="1739" name="Google Shape;1739;p130"/>
          <p:cNvSpPr txBox="1"/>
          <p:nvPr>
            <p:ph idx="1" type="subTitle"/>
          </p:nvPr>
        </p:nvSpPr>
        <p:spPr>
          <a:xfrm>
            <a:off x="464100" y="1176000"/>
            <a:ext cx="35253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740" name="Google Shape;1740;p130"/>
          <p:cNvSpPr/>
          <p:nvPr/>
        </p:nvSpPr>
        <p:spPr>
          <a:xfrm>
            <a:off x="5490609" y="18765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1" name="Google Shape;1741;p130"/>
          <p:cNvSpPr/>
          <p:nvPr/>
        </p:nvSpPr>
        <p:spPr>
          <a:xfrm>
            <a:off x="5945331" y="19036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2" name="Google Shape;1742;p130"/>
          <p:cNvSpPr/>
          <p:nvPr/>
        </p:nvSpPr>
        <p:spPr>
          <a:xfrm>
            <a:off x="4798449" y="26190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3" name="Google Shape;1743;p130"/>
          <p:cNvSpPr/>
          <p:nvPr/>
        </p:nvSpPr>
        <p:spPr>
          <a:xfrm>
            <a:off x="5627357" y="246968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4" name="Google Shape;1744;p130"/>
          <p:cNvSpPr/>
          <p:nvPr/>
        </p:nvSpPr>
        <p:spPr>
          <a:xfrm>
            <a:off x="5633419" y="224590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5" name="Google Shape;1745;p130"/>
          <p:cNvSpPr/>
          <p:nvPr/>
        </p:nvSpPr>
        <p:spPr>
          <a:xfrm>
            <a:off x="4947402" y="27118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6" name="Google Shape;1746;p130"/>
          <p:cNvSpPr/>
          <p:nvPr/>
        </p:nvSpPr>
        <p:spPr>
          <a:xfrm>
            <a:off x="6388904" y="25409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7" name="Google Shape;1747;p130"/>
          <p:cNvSpPr/>
          <p:nvPr/>
        </p:nvSpPr>
        <p:spPr>
          <a:xfrm>
            <a:off x="5357989" y="280821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8" name="Google Shape;1748;p130"/>
          <p:cNvSpPr/>
          <p:nvPr/>
        </p:nvSpPr>
        <p:spPr>
          <a:xfrm>
            <a:off x="5025448" y="291936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49" name="Google Shape;1749;p130"/>
          <p:cNvSpPr/>
          <p:nvPr/>
        </p:nvSpPr>
        <p:spPr>
          <a:xfrm>
            <a:off x="5477330" y="313588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0" name="Google Shape;1750;p130"/>
          <p:cNvSpPr/>
          <p:nvPr/>
        </p:nvSpPr>
        <p:spPr>
          <a:xfrm>
            <a:off x="5656270" y="343534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1" name="Google Shape;1751;p130"/>
          <p:cNvSpPr/>
          <p:nvPr/>
        </p:nvSpPr>
        <p:spPr>
          <a:xfrm>
            <a:off x="6288064" y="37129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2" name="Google Shape;1752;p130"/>
          <p:cNvSpPr/>
          <p:nvPr/>
        </p:nvSpPr>
        <p:spPr>
          <a:xfrm>
            <a:off x="6655466" y="345546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3" name="Google Shape;1753;p130"/>
          <p:cNvSpPr/>
          <p:nvPr/>
        </p:nvSpPr>
        <p:spPr>
          <a:xfrm>
            <a:off x="7031750" y="40355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4" name="Google Shape;1754;p130"/>
          <p:cNvSpPr/>
          <p:nvPr/>
        </p:nvSpPr>
        <p:spPr>
          <a:xfrm>
            <a:off x="4854745" y="34609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5" name="Google Shape;1755;p130"/>
          <p:cNvSpPr/>
          <p:nvPr/>
        </p:nvSpPr>
        <p:spPr>
          <a:xfrm>
            <a:off x="4615634" y="356098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6" name="Google Shape;1756;p130"/>
          <p:cNvSpPr/>
          <p:nvPr/>
        </p:nvSpPr>
        <p:spPr>
          <a:xfrm>
            <a:off x="4218994" y="360922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57" name="Google Shape;1757;p130"/>
          <p:cNvSpPr/>
          <p:nvPr/>
        </p:nvSpPr>
        <p:spPr>
          <a:xfrm>
            <a:off x="4989339" y="267974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pic>
        <p:nvPicPr>
          <p:cNvPr id="1758" name="Google Shape;1758;p130"/>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1">
  <p:cSld name="TITLE_5_1_1_1_1_1_1_1">
    <p:bg>
      <p:bgPr>
        <a:solidFill>
          <a:srgbClr val="FFFFFF"/>
        </a:solidFill>
      </p:bgPr>
    </p:bg>
    <p:spTree>
      <p:nvGrpSpPr>
        <p:cNvPr id="1759" name="Shape 1759"/>
        <p:cNvGrpSpPr/>
        <p:nvPr/>
      </p:nvGrpSpPr>
      <p:grpSpPr>
        <a:xfrm>
          <a:off x="0" y="0"/>
          <a:ext cx="0" cy="0"/>
          <a:chOff x="0" y="0"/>
          <a:chExt cx="0" cy="0"/>
        </a:xfrm>
      </p:grpSpPr>
      <p:sp>
        <p:nvSpPr>
          <p:cNvPr id="1760" name="Google Shape;1760;p131"/>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761" name="Google Shape;1761;p131"/>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762" name="Google Shape;1762;p131"/>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Clr>
                <a:schemeClr val="dk1"/>
              </a:buClr>
              <a:buFont typeface="Arial"/>
              <a:buNone/>
            </a:pPr>
            <a:r>
              <a:rPr lang="en-GB" sz="500">
                <a:solidFill>
                  <a:schemeClr val="dk1"/>
                </a:solidFill>
                <a:latin typeface="Montserrat"/>
                <a:ea typeface="Montserrat"/>
                <a:cs typeface="Montserrat"/>
                <a:sym typeface="Montserrat"/>
              </a:rPr>
              <a:t>AUSTIN – BOSTON – CHICAGO – HOUSTON – LOS ANGELES – MIAMI – MONTRÉAL – NEW ORLEANS – NEW YORK </a:t>
            </a:r>
            <a:br>
              <a:rPr lang="en-GB" sz="500">
                <a:solidFill>
                  <a:schemeClr val="dk1"/>
                </a:solidFill>
                <a:latin typeface="Montserrat"/>
                <a:ea typeface="Montserrat"/>
                <a:cs typeface="Montserrat"/>
                <a:sym typeface="Montserrat"/>
              </a:rPr>
            </a:br>
            <a:r>
              <a:rPr lang="en-GB" sz="500">
                <a:solidFill>
                  <a:schemeClr val="dk1"/>
                </a:solidFill>
                <a:latin typeface="Montserrat"/>
                <a:ea typeface="Montserrat"/>
                <a:cs typeface="Montserrat"/>
                <a:sym typeface="Montserrat"/>
              </a:rPr>
              <a:t>PHILADELPHIA – PHOENIX – PORTLAND – SAN FRANCISCO – SEATTLE – TORONTO – VANCOUVER – WASHINGTON DC</a:t>
            </a:r>
            <a:endParaRPr sz="500">
              <a:latin typeface="Montserrat"/>
              <a:ea typeface="Montserrat"/>
              <a:cs typeface="Montserrat"/>
              <a:sym typeface="Montserrat"/>
            </a:endParaRPr>
          </a:p>
        </p:txBody>
      </p:sp>
      <p:sp>
        <p:nvSpPr>
          <p:cNvPr id="1763" name="Google Shape;1763;p131"/>
          <p:cNvSpPr txBox="1"/>
          <p:nvPr>
            <p:ph idx="1" type="subTitle"/>
          </p:nvPr>
        </p:nvSpPr>
        <p:spPr>
          <a:xfrm>
            <a:off x="464100" y="1176000"/>
            <a:ext cx="32430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grpSp>
        <p:nvGrpSpPr>
          <p:cNvPr id="1764" name="Google Shape;1764;p131"/>
          <p:cNvGrpSpPr/>
          <p:nvPr/>
        </p:nvGrpSpPr>
        <p:grpSpPr>
          <a:xfrm>
            <a:off x="3492199" y="-439064"/>
            <a:ext cx="5175545" cy="4267404"/>
            <a:chOff x="1414273" y="1565521"/>
            <a:chExt cx="3012716" cy="2484082"/>
          </a:xfrm>
        </p:grpSpPr>
        <p:sp>
          <p:nvSpPr>
            <p:cNvPr id="1765" name="Google Shape;1765;p131"/>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66" name="Google Shape;1766;p131"/>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67" name="Google Shape;1767;p131"/>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68" name="Google Shape;1768;p131"/>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69" name="Google Shape;1769;p131"/>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70" name="Google Shape;1770;p131"/>
            <p:cNvSpPr/>
            <p:nvPr/>
          </p:nvSpPr>
          <p:spPr>
            <a:xfrm>
              <a:off x="2109328" y="1565521"/>
              <a:ext cx="2317661" cy="1777902"/>
            </a:xfrm>
            <a:custGeom>
              <a:rect b="b" l="l" r="r" t="t"/>
              <a:pathLst>
                <a:path extrusionOk="0" h="1777902" w="2317661">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71" name="Google Shape;1771;p131"/>
            <p:cNvSpPr/>
            <p:nvPr/>
          </p:nvSpPr>
          <p:spPr>
            <a:xfrm>
              <a:off x="1414273" y="2234143"/>
              <a:ext cx="2636261" cy="1788185"/>
            </a:xfrm>
            <a:custGeom>
              <a:rect b="b" l="l" r="r" t="t"/>
              <a:pathLst>
                <a:path extrusionOk="0" h="1788185" w="2636261">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72" name="Google Shape;1772;p131"/>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773" name="Google Shape;1773;p131"/>
          <p:cNvSpPr/>
          <p:nvPr/>
        </p:nvSpPr>
        <p:spPr>
          <a:xfrm>
            <a:off x="5421237" y="211222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4" name="Google Shape;1774;p131"/>
          <p:cNvSpPr/>
          <p:nvPr/>
        </p:nvSpPr>
        <p:spPr>
          <a:xfrm>
            <a:off x="5502359" y="22798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5" name="Google Shape;1775;p131"/>
          <p:cNvSpPr/>
          <p:nvPr/>
        </p:nvSpPr>
        <p:spPr>
          <a:xfrm>
            <a:off x="5529659" y="243249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6" name="Google Shape;1776;p131"/>
          <p:cNvSpPr/>
          <p:nvPr/>
        </p:nvSpPr>
        <p:spPr>
          <a:xfrm>
            <a:off x="5580764" y="29237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7" name="Google Shape;1777;p131"/>
          <p:cNvSpPr/>
          <p:nvPr/>
        </p:nvSpPr>
        <p:spPr>
          <a:xfrm>
            <a:off x="5893429" y="295505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8" name="Google Shape;1778;p131"/>
          <p:cNvSpPr/>
          <p:nvPr/>
        </p:nvSpPr>
        <p:spPr>
          <a:xfrm>
            <a:off x="5688537" y="30314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79" name="Google Shape;1779;p131"/>
          <p:cNvSpPr/>
          <p:nvPr/>
        </p:nvSpPr>
        <p:spPr>
          <a:xfrm>
            <a:off x="6568100" y="32026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0" name="Google Shape;1780;p131"/>
          <p:cNvSpPr/>
          <p:nvPr/>
        </p:nvSpPr>
        <p:spPr>
          <a:xfrm>
            <a:off x="6577843" y="330110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1" name="Google Shape;1781;p131"/>
          <p:cNvSpPr/>
          <p:nvPr/>
        </p:nvSpPr>
        <p:spPr>
          <a:xfrm>
            <a:off x="6931697" y="31673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2" name="Google Shape;1782;p131"/>
          <p:cNvSpPr/>
          <p:nvPr/>
        </p:nvSpPr>
        <p:spPr>
          <a:xfrm>
            <a:off x="7328787" y="339691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3" name="Google Shape;1783;p131"/>
          <p:cNvSpPr/>
          <p:nvPr/>
        </p:nvSpPr>
        <p:spPr>
          <a:xfrm>
            <a:off x="7033375" y="257493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4" name="Google Shape;1784;p131"/>
          <p:cNvSpPr/>
          <p:nvPr/>
        </p:nvSpPr>
        <p:spPr>
          <a:xfrm>
            <a:off x="7349826" y="246145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5" name="Google Shape;1785;p131"/>
          <p:cNvSpPr/>
          <p:nvPr/>
        </p:nvSpPr>
        <p:spPr>
          <a:xfrm>
            <a:off x="7630828" y="23884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6" name="Google Shape;1786;p131"/>
          <p:cNvSpPr/>
          <p:nvPr/>
        </p:nvSpPr>
        <p:spPr>
          <a:xfrm>
            <a:off x="7833855" y="249019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7" name="Google Shape;1787;p131"/>
          <p:cNvSpPr/>
          <p:nvPr/>
        </p:nvSpPr>
        <p:spPr>
          <a:xfrm>
            <a:off x="7706081" y="265123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8" name="Google Shape;1788;p131"/>
          <p:cNvSpPr/>
          <p:nvPr/>
        </p:nvSpPr>
        <p:spPr>
          <a:xfrm>
            <a:off x="7593036" y="27005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789" name="Google Shape;1789;p131"/>
          <p:cNvSpPr/>
          <p:nvPr/>
        </p:nvSpPr>
        <p:spPr>
          <a:xfrm>
            <a:off x="7539102" y="285956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1 1">
  <p:cSld name="TITLE_5_1_1_1_1_1_1_1_1">
    <p:bg>
      <p:bgPr>
        <a:solidFill>
          <a:srgbClr val="FFFFFF"/>
        </a:solidFill>
      </p:bgPr>
    </p:bg>
    <p:spTree>
      <p:nvGrpSpPr>
        <p:cNvPr id="1790" name="Shape 1790"/>
        <p:cNvGrpSpPr/>
        <p:nvPr/>
      </p:nvGrpSpPr>
      <p:grpSpPr>
        <a:xfrm>
          <a:off x="0" y="0"/>
          <a:ext cx="0" cy="0"/>
          <a:chOff x="0" y="0"/>
          <a:chExt cx="0" cy="0"/>
        </a:xfrm>
      </p:grpSpPr>
      <p:sp>
        <p:nvSpPr>
          <p:cNvPr id="1791" name="Google Shape;1791;p13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792" name="Google Shape;1792;p132"/>
          <p:cNvSpPr txBox="1"/>
          <p:nvPr>
            <p:ph type="title"/>
          </p:nvPr>
        </p:nvSpPr>
        <p:spPr>
          <a:xfrm>
            <a:off x="464100" y="288151"/>
            <a:ext cx="3309900" cy="10443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793" name="Google Shape;1793;p132"/>
          <p:cNvSpPr txBox="1"/>
          <p:nvPr/>
        </p:nvSpPr>
        <p:spPr>
          <a:xfrm>
            <a:off x="1428000" y="4627850"/>
            <a:ext cx="6288000" cy="23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Clr>
                <a:schemeClr val="dk1"/>
              </a:buClr>
              <a:buFont typeface="Arial"/>
              <a:buNone/>
            </a:pPr>
            <a:r>
              <a:rPr lang="en-GB" sz="500">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500">
              <a:solidFill>
                <a:schemeClr val="dk1"/>
              </a:solidFill>
              <a:latin typeface="Montserrat"/>
              <a:ea typeface="Montserrat"/>
              <a:cs typeface="Montserrat"/>
              <a:sym typeface="Montserrat"/>
            </a:endParaRPr>
          </a:p>
        </p:txBody>
      </p:sp>
      <p:sp>
        <p:nvSpPr>
          <p:cNvPr id="1794" name="Google Shape;1794;p132"/>
          <p:cNvSpPr txBox="1"/>
          <p:nvPr>
            <p:ph idx="1" type="subTitle"/>
          </p:nvPr>
        </p:nvSpPr>
        <p:spPr>
          <a:xfrm>
            <a:off x="464100" y="1176000"/>
            <a:ext cx="3243000" cy="28056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grpSp>
        <p:nvGrpSpPr>
          <p:cNvPr id="1795" name="Google Shape;1795;p132"/>
          <p:cNvGrpSpPr/>
          <p:nvPr/>
        </p:nvGrpSpPr>
        <p:grpSpPr>
          <a:xfrm>
            <a:off x="4406851" y="519997"/>
            <a:ext cx="3274426" cy="3844638"/>
            <a:chOff x="2746863" y="3634973"/>
            <a:chExt cx="2154795" cy="2530033"/>
          </a:xfrm>
        </p:grpSpPr>
        <p:sp>
          <p:nvSpPr>
            <p:cNvPr id="1796" name="Google Shape;1796;p132"/>
            <p:cNvSpPr/>
            <p:nvPr/>
          </p:nvSpPr>
          <p:spPr>
            <a:xfrm>
              <a:off x="3449905" y="4140573"/>
              <a:ext cx="60113" cy="34137"/>
            </a:xfrm>
            <a:custGeom>
              <a:rect b="b" l="l" r="r" t="t"/>
              <a:pathLst>
                <a:path extrusionOk="0" h="34137" w="60113">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97" name="Google Shape;1797;p132"/>
            <p:cNvSpPr/>
            <p:nvPr/>
          </p:nvSpPr>
          <p:spPr>
            <a:xfrm>
              <a:off x="3469280" y="4097686"/>
              <a:ext cx="159614" cy="84404"/>
            </a:xfrm>
            <a:custGeom>
              <a:rect b="b" l="l" r="r" t="t"/>
              <a:pathLst>
                <a:path extrusionOk="0" h="84404" w="159614">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98" name="Google Shape;1798;p132"/>
            <p:cNvSpPr/>
            <p:nvPr/>
          </p:nvSpPr>
          <p:spPr>
            <a:xfrm>
              <a:off x="2746863" y="3634973"/>
              <a:ext cx="789105" cy="494528"/>
            </a:xfrm>
            <a:custGeom>
              <a:rect b="b" l="l" r="r" t="t"/>
              <a:pathLst>
                <a:path extrusionOk="0" h="494528" w="789105">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799" name="Google Shape;1799;p132"/>
            <p:cNvSpPr/>
            <p:nvPr/>
          </p:nvSpPr>
          <p:spPr>
            <a:xfrm>
              <a:off x="3385321" y="4049233"/>
              <a:ext cx="109792" cy="107024"/>
            </a:xfrm>
            <a:custGeom>
              <a:rect b="b" l="l" r="r" t="t"/>
              <a:pathLst>
                <a:path extrusionOk="0" h="107024" w="109792">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0" name="Google Shape;1800;p132"/>
            <p:cNvSpPr/>
            <p:nvPr/>
          </p:nvSpPr>
          <p:spPr>
            <a:xfrm>
              <a:off x="3472048" y="4032625"/>
              <a:ext cx="34137" cy="69197"/>
            </a:xfrm>
            <a:custGeom>
              <a:rect b="b" l="l" r="r" t="t"/>
              <a:pathLst>
                <a:path extrusionOk="0" h="69197" w="34137">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1" name="Google Shape;1801;p132"/>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2" name="Google Shape;1802;p132"/>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3" name="Google Shape;1803;p132"/>
            <p:cNvSpPr/>
            <p:nvPr/>
          </p:nvSpPr>
          <p:spPr>
            <a:xfrm>
              <a:off x="3519949" y="4126686"/>
              <a:ext cx="108945" cy="112607"/>
            </a:xfrm>
            <a:custGeom>
              <a:rect b="b" l="l" r="r" t="t"/>
              <a:pathLst>
                <a:path extrusionOk="0" h="112607" w="108945">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4" name="Google Shape;1804;p132"/>
            <p:cNvSpPr/>
            <p:nvPr/>
          </p:nvSpPr>
          <p:spPr>
            <a:xfrm>
              <a:off x="3872739" y="4387677"/>
              <a:ext cx="1028919" cy="1060257"/>
            </a:xfrm>
            <a:custGeom>
              <a:rect b="b" l="l" r="r" t="t"/>
              <a:pathLst>
                <a:path extrusionOk="0" h="1060257" w="1028919">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5" name="Google Shape;1805;p132"/>
            <p:cNvSpPr/>
            <p:nvPr/>
          </p:nvSpPr>
          <p:spPr>
            <a:xfrm>
              <a:off x="4276489" y="5338127"/>
              <a:ext cx="129257" cy="136817"/>
            </a:xfrm>
            <a:custGeom>
              <a:rect b="b" l="l" r="r" t="t"/>
              <a:pathLst>
                <a:path extrusionOk="0" h="136817" w="129257">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6" name="Google Shape;1806;p132"/>
            <p:cNvSpPr/>
            <p:nvPr/>
          </p:nvSpPr>
          <p:spPr>
            <a:xfrm>
              <a:off x="3877913" y="5106567"/>
              <a:ext cx="526911" cy="1030590"/>
            </a:xfrm>
            <a:custGeom>
              <a:rect b="b" l="l" r="r" t="t"/>
              <a:pathLst>
                <a:path extrusionOk="0" h="1030590" w="526911">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7" name="Google Shape;1807;p132"/>
            <p:cNvSpPr/>
            <p:nvPr/>
          </p:nvSpPr>
          <p:spPr>
            <a:xfrm>
              <a:off x="3820721" y="4986700"/>
              <a:ext cx="227046" cy="1178306"/>
            </a:xfrm>
            <a:custGeom>
              <a:rect b="b" l="l" r="r" t="t"/>
              <a:pathLst>
                <a:path extrusionOk="0" h="1178306" w="227046">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8" name="Google Shape;1808;p132"/>
            <p:cNvSpPr/>
            <p:nvPr/>
          </p:nvSpPr>
          <p:spPr>
            <a:xfrm>
              <a:off x="4159405" y="5035418"/>
              <a:ext cx="225524" cy="228202"/>
            </a:xfrm>
            <a:custGeom>
              <a:rect b="b" l="l" r="r" t="t"/>
              <a:pathLst>
                <a:path extrusionOk="0" h="228202" w="225524">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09" name="Google Shape;1809;p132"/>
            <p:cNvSpPr/>
            <p:nvPr/>
          </p:nvSpPr>
          <p:spPr>
            <a:xfrm>
              <a:off x="3557106" y="4229837"/>
              <a:ext cx="84704" cy="70350"/>
            </a:xfrm>
            <a:custGeom>
              <a:rect b="b" l="l" r="r" t="t"/>
              <a:pathLst>
                <a:path extrusionOk="0" h="70350" w="84704">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0" name="Google Shape;1810;p132"/>
            <p:cNvSpPr/>
            <p:nvPr/>
          </p:nvSpPr>
          <p:spPr>
            <a:xfrm>
              <a:off x="3635353" y="4267322"/>
              <a:ext cx="152233" cy="65573"/>
            </a:xfrm>
            <a:custGeom>
              <a:rect b="b" l="l" r="r" t="t"/>
              <a:pathLst>
                <a:path extrusionOk="0" h="65573" w="152233">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1" name="Google Shape;1811;p132"/>
            <p:cNvSpPr/>
            <p:nvPr/>
          </p:nvSpPr>
          <p:spPr>
            <a:xfrm>
              <a:off x="3743300" y="4195488"/>
              <a:ext cx="306820" cy="437767"/>
            </a:xfrm>
            <a:custGeom>
              <a:rect b="b" l="l" r="r" t="t"/>
              <a:pathLst>
                <a:path extrusionOk="0" h="437767" w="30682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2" name="Google Shape;1812;p132"/>
            <p:cNvSpPr/>
            <p:nvPr/>
          </p:nvSpPr>
          <p:spPr>
            <a:xfrm>
              <a:off x="3984477" y="4780728"/>
              <a:ext cx="315544" cy="354825"/>
            </a:xfrm>
            <a:custGeom>
              <a:rect b="b" l="l" r="r" t="t"/>
              <a:pathLst>
                <a:path extrusionOk="0" h="354825" w="315544">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3" name="Google Shape;1813;p132"/>
            <p:cNvSpPr/>
            <p:nvPr/>
          </p:nvSpPr>
          <p:spPr>
            <a:xfrm>
              <a:off x="3676805" y="4522974"/>
              <a:ext cx="330977" cy="486713"/>
            </a:xfrm>
            <a:custGeom>
              <a:rect b="b" l="l" r="r" t="t"/>
              <a:pathLst>
                <a:path extrusionOk="0" h="486713" w="330977">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4" name="Google Shape;1814;p132"/>
            <p:cNvSpPr/>
            <p:nvPr/>
          </p:nvSpPr>
          <p:spPr>
            <a:xfrm>
              <a:off x="3885811" y="4202389"/>
              <a:ext cx="356630" cy="300922"/>
            </a:xfrm>
            <a:custGeom>
              <a:rect b="b" l="l" r="r" t="t"/>
              <a:pathLst>
                <a:path extrusionOk="0" h="300922" w="35663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5" name="Google Shape;1815;p132"/>
            <p:cNvSpPr/>
            <p:nvPr/>
          </p:nvSpPr>
          <p:spPr>
            <a:xfrm>
              <a:off x="4290712" y="4362234"/>
              <a:ext cx="107653" cy="112196"/>
            </a:xfrm>
            <a:custGeom>
              <a:rect b="b" l="l" r="r" t="t"/>
              <a:pathLst>
                <a:path extrusionOk="0" h="112196" w="107653">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6" name="Google Shape;1816;p132"/>
            <p:cNvSpPr/>
            <p:nvPr/>
          </p:nvSpPr>
          <p:spPr>
            <a:xfrm>
              <a:off x="4204679" y="4301110"/>
              <a:ext cx="123566" cy="187391"/>
            </a:xfrm>
            <a:custGeom>
              <a:rect b="b" l="l" r="r" t="t"/>
              <a:pathLst>
                <a:path extrusionOk="0" h="187391" w="123566">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7" name="Google Shape;1817;p132"/>
            <p:cNvSpPr/>
            <p:nvPr/>
          </p:nvSpPr>
          <p:spPr>
            <a:xfrm>
              <a:off x="4383603" y="4369384"/>
              <a:ext cx="81191" cy="97459"/>
            </a:xfrm>
            <a:custGeom>
              <a:rect b="b" l="l" r="r" t="t"/>
              <a:pathLst>
                <a:path extrusionOk="0" h="97459" w="81191">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8" name="Google Shape;1818;p132"/>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19" name="Google Shape;1819;p132"/>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0" name="Google Shape;1820;p132"/>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1" name="Google Shape;1821;p132"/>
            <p:cNvSpPr/>
            <p:nvPr/>
          </p:nvSpPr>
          <p:spPr>
            <a:xfrm>
              <a:off x="4211636" y="5997614"/>
              <a:ext cx="81016" cy="33331"/>
            </a:xfrm>
            <a:custGeom>
              <a:rect b="b" l="l" r="r" t="t"/>
              <a:pathLst>
                <a:path extrusionOk="0" h="33331" w="81016">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2" name="Google Shape;1822;p132"/>
            <p:cNvSpPr/>
            <p:nvPr/>
          </p:nvSpPr>
          <p:spPr>
            <a:xfrm>
              <a:off x="3411435" y="4482867"/>
              <a:ext cx="423441" cy="170418"/>
            </a:xfrm>
            <a:custGeom>
              <a:rect b="b" l="l" r="r" t="t"/>
              <a:pathLst>
                <a:path extrusionOk="0" h="170418" w="423441">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3" name="Google Shape;1823;p132"/>
            <p:cNvSpPr/>
            <p:nvPr/>
          </p:nvSpPr>
          <p:spPr>
            <a:xfrm>
              <a:off x="4815383" y="6100527"/>
              <a:ext cx="52970" cy="32930"/>
            </a:xfrm>
            <a:custGeom>
              <a:rect b="b" l="l" r="r" t="t"/>
              <a:pathLst>
                <a:path extrusionOk="0" h="32930" w="5297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4" name="Google Shape;1824;p132"/>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sp>
          <p:nvSpPr>
            <p:cNvPr id="1825" name="Google Shape;1825;p132"/>
            <p:cNvSpPr/>
            <p:nvPr/>
          </p:nvSpPr>
          <p:spPr>
            <a:xfrm>
              <a:off x="4189752" y="4238735"/>
              <a:ext cx="25039" cy="20158"/>
            </a:xfrm>
            <a:custGeom>
              <a:rect b="b" l="l" r="r" t="t"/>
              <a:pathLst>
                <a:path extrusionOk="0" h="20158" w="25039">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Montserrat"/>
                <a:ea typeface="Montserrat"/>
                <a:cs typeface="Montserrat"/>
                <a:sym typeface="Montserrat"/>
              </a:endParaRPr>
            </a:p>
          </p:txBody>
        </p:sp>
      </p:grpSp>
      <p:sp>
        <p:nvSpPr>
          <p:cNvPr id="1826" name="Google Shape;1826;p132"/>
          <p:cNvSpPr/>
          <p:nvPr/>
        </p:nvSpPr>
        <p:spPr>
          <a:xfrm>
            <a:off x="5099083" y="106567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27" name="Google Shape;1827;p132"/>
          <p:cNvSpPr/>
          <p:nvPr/>
        </p:nvSpPr>
        <p:spPr>
          <a:xfrm>
            <a:off x="4921926" y="89601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28" name="Google Shape;1828;p132"/>
          <p:cNvSpPr/>
          <p:nvPr/>
        </p:nvSpPr>
        <p:spPr>
          <a:xfrm>
            <a:off x="6041161" y="15503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29" name="Google Shape;1829;p132"/>
          <p:cNvSpPr/>
          <p:nvPr/>
        </p:nvSpPr>
        <p:spPr>
          <a:xfrm>
            <a:off x="6095518" y="165843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0" name="Google Shape;1830;p132"/>
          <p:cNvSpPr/>
          <p:nvPr/>
        </p:nvSpPr>
        <p:spPr>
          <a:xfrm>
            <a:off x="5949565" y="225553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1" name="Google Shape;1831;p132"/>
          <p:cNvSpPr/>
          <p:nvPr/>
        </p:nvSpPr>
        <p:spPr>
          <a:xfrm>
            <a:off x="7441325" y="242268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2" name="Google Shape;1832;p132"/>
          <p:cNvSpPr/>
          <p:nvPr/>
        </p:nvSpPr>
        <p:spPr>
          <a:xfrm>
            <a:off x="7032340" y="300579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3" name="Google Shape;1833;p132"/>
          <p:cNvSpPr/>
          <p:nvPr/>
        </p:nvSpPr>
        <p:spPr>
          <a:xfrm>
            <a:off x="6160281" y="304024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4" name="Google Shape;1834;p132"/>
          <p:cNvSpPr/>
          <p:nvPr/>
        </p:nvSpPr>
        <p:spPr>
          <a:xfrm>
            <a:off x="6641023" y="32692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5" name="Google Shape;1835;p132"/>
          <p:cNvSpPr/>
          <p:nvPr/>
        </p:nvSpPr>
        <p:spPr>
          <a:xfrm>
            <a:off x="7088546" y="279794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6" name="Google Shape;1836;p132"/>
          <p:cNvSpPr/>
          <p:nvPr/>
        </p:nvSpPr>
        <p:spPr>
          <a:xfrm>
            <a:off x="7276877" y="271776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37" name="Google Shape;1837;p132"/>
          <p:cNvSpPr/>
          <p:nvPr/>
        </p:nvSpPr>
        <p:spPr>
          <a:xfrm>
            <a:off x="5850626" y="18584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4">
    <p:bg>
      <p:bgPr>
        <a:solidFill>
          <a:srgbClr val="FFFFFF"/>
        </a:solidFill>
      </p:bgPr>
    </p:bg>
    <p:spTree>
      <p:nvGrpSpPr>
        <p:cNvPr id="1838" name="Shape 1838"/>
        <p:cNvGrpSpPr/>
        <p:nvPr/>
      </p:nvGrpSpPr>
      <p:grpSpPr>
        <a:xfrm>
          <a:off x="0" y="0"/>
          <a:ext cx="0" cy="0"/>
          <a:chOff x="0" y="0"/>
          <a:chExt cx="0" cy="0"/>
        </a:xfrm>
      </p:grpSpPr>
      <p:sp>
        <p:nvSpPr>
          <p:cNvPr id="1839" name="Google Shape;1839;p133"/>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0">
  <p:cSld name="TITLE_10">
    <p:bg>
      <p:bgPr>
        <a:solidFill>
          <a:srgbClr val="FFFFFF"/>
        </a:solidFill>
      </p:bgPr>
    </p:bg>
    <p:spTree>
      <p:nvGrpSpPr>
        <p:cNvPr id="59" name="Shape 59"/>
        <p:cNvGrpSpPr/>
        <p:nvPr/>
      </p:nvGrpSpPr>
      <p:grpSpPr>
        <a:xfrm>
          <a:off x="0" y="0"/>
          <a:ext cx="0" cy="0"/>
          <a:chOff x="0" y="0"/>
          <a:chExt cx="0" cy="0"/>
        </a:xfrm>
      </p:grpSpPr>
      <p:sp>
        <p:nvSpPr>
          <p:cNvPr id="60" name="Google Shape;60;p1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61" name="Google Shape;61;p15"/>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SzPts val="1800"/>
              <a:buNone/>
              <a:defRPr sz="2400"/>
            </a:lvl1pPr>
            <a:lvl2pPr lvl="1" rtl="0" algn="l">
              <a:lnSpc>
                <a:spcPct val="100000"/>
              </a:lnSpc>
              <a:spcBef>
                <a:spcPts val="0"/>
              </a:spcBef>
              <a:spcAft>
                <a:spcPts val="0"/>
              </a:spcAft>
              <a:buSzPts val="2100"/>
              <a:buNone/>
              <a:defRPr>
                <a:latin typeface="Montserrat"/>
                <a:ea typeface="Montserrat"/>
                <a:cs typeface="Montserrat"/>
                <a:sym typeface="Montserrat"/>
              </a:defRPr>
            </a:lvl2pPr>
            <a:lvl3pPr lvl="2" rtl="0" algn="l">
              <a:lnSpc>
                <a:spcPct val="100000"/>
              </a:lnSpc>
              <a:spcBef>
                <a:spcPts val="0"/>
              </a:spcBef>
              <a:spcAft>
                <a:spcPts val="0"/>
              </a:spcAft>
              <a:buSzPts val="2100"/>
              <a:buNone/>
              <a:defRPr>
                <a:latin typeface="Montserrat"/>
                <a:ea typeface="Montserrat"/>
                <a:cs typeface="Montserrat"/>
                <a:sym typeface="Montserrat"/>
              </a:defRPr>
            </a:lvl3pPr>
            <a:lvl4pPr lvl="3" rtl="0" algn="l">
              <a:lnSpc>
                <a:spcPct val="100000"/>
              </a:lnSpc>
              <a:spcBef>
                <a:spcPts val="0"/>
              </a:spcBef>
              <a:spcAft>
                <a:spcPts val="0"/>
              </a:spcAft>
              <a:buSzPts val="2100"/>
              <a:buNone/>
              <a:defRPr>
                <a:latin typeface="Montserrat"/>
                <a:ea typeface="Montserrat"/>
                <a:cs typeface="Montserrat"/>
                <a:sym typeface="Montserrat"/>
              </a:defRPr>
            </a:lvl4pPr>
            <a:lvl5pPr lvl="4" rtl="0" algn="l">
              <a:lnSpc>
                <a:spcPct val="100000"/>
              </a:lnSpc>
              <a:spcBef>
                <a:spcPts val="0"/>
              </a:spcBef>
              <a:spcAft>
                <a:spcPts val="0"/>
              </a:spcAft>
              <a:buSzPts val="2100"/>
              <a:buNone/>
              <a:defRPr>
                <a:latin typeface="Montserrat"/>
                <a:ea typeface="Montserrat"/>
                <a:cs typeface="Montserrat"/>
                <a:sym typeface="Montserrat"/>
              </a:defRPr>
            </a:lvl5pPr>
            <a:lvl6pPr lvl="5" rtl="0" algn="l">
              <a:lnSpc>
                <a:spcPct val="100000"/>
              </a:lnSpc>
              <a:spcBef>
                <a:spcPts val="0"/>
              </a:spcBef>
              <a:spcAft>
                <a:spcPts val="0"/>
              </a:spcAft>
              <a:buSzPts val="2100"/>
              <a:buNone/>
              <a:defRPr>
                <a:latin typeface="Montserrat"/>
                <a:ea typeface="Montserrat"/>
                <a:cs typeface="Montserrat"/>
                <a:sym typeface="Montserrat"/>
              </a:defRPr>
            </a:lvl6pPr>
            <a:lvl7pPr lvl="6" rtl="0" algn="l">
              <a:lnSpc>
                <a:spcPct val="100000"/>
              </a:lnSpc>
              <a:spcBef>
                <a:spcPts val="0"/>
              </a:spcBef>
              <a:spcAft>
                <a:spcPts val="0"/>
              </a:spcAft>
              <a:buSzPts val="2100"/>
              <a:buNone/>
              <a:defRPr>
                <a:latin typeface="Montserrat"/>
                <a:ea typeface="Montserrat"/>
                <a:cs typeface="Montserrat"/>
                <a:sym typeface="Montserrat"/>
              </a:defRPr>
            </a:lvl7pPr>
            <a:lvl8pPr lvl="7" rtl="0" algn="l">
              <a:lnSpc>
                <a:spcPct val="100000"/>
              </a:lnSpc>
              <a:spcBef>
                <a:spcPts val="0"/>
              </a:spcBef>
              <a:spcAft>
                <a:spcPts val="0"/>
              </a:spcAft>
              <a:buSzPts val="2100"/>
              <a:buNone/>
              <a:defRPr>
                <a:latin typeface="Montserrat"/>
                <a:ea typeface="Montserrat"/>
                <a:cs typeface="Montserrat"/>
                <a:sym typeface="Montserrat"/>
              </a:defRPr>
            </a:lvl8pPr>
            <a:lvl9pPr lvl="8" rtl="0" algn="l">
              <a:lnSpc>
                <a:spcPct val="100000"/>
              </a:lnSpc>
              <a:spcBef>
                <a:spcPts val="0"/>
              </a:spcBef>
              <a:spcAft>
                <a:spcPts val="0"/>
              </a:spcAft>
              <a:buSzPts val="2100"/>
              <a:buNone/>
              <a:defRPr>
                <a:latin typeface="Montserrat"/>
                <a:ea typeface="Montserrat"/>
                <a:cs typeface="Montserrat"/>
                <a:sym typeface="Montserrat"/>
              </a:defRPr>
            </a:lvl9pPr>
          </a:lstStyle>
          <a:p/>
        </p:txBody>
      </p:sp>
      <p:sp>
        <p:nvSpPr>
          <p:cNvPr id="62" name="Google Shape;62;p15"/>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SzPts val="1100"/>
              <a:buNone/>
              <a:defRPr sz="1400"/>
            </a:lvl1pPr>
            <a:lvl2pPr lvl="1" rtl="0" algn="l">
              <a:lnSpc>
                <a:spcPct val="90000"/>
              </a:lnSpc>
              <a:spcBef>
                <a:spcPts val="0"/>
              </a:spcBef>
              <a:spcAft>
                <a:spcPts val="0"/>
              </a:spcAft>
              <a:buSzPts val="1600"/>
              <a:buNone/>
              <a:defRPr/>
            </a:lvl2pPr>
            <a:lvl3pPr lvl="2" rtl="0" algn="l">
              <a:lnSpc>
                <a:spcPct val="90000"/>
              </a:lnSpc>
              <a:spcBef>
                <a:spcPts val="0"/>
              </a:spcBef>
              <a:spcAft>
                <a:spcPts val="0"/>
              </a:spcAft>
              <a:buSzPts val="1600"/>
              <a:buNone/>
              <a:defRPr/>
            </a:lvl3pPr>
            <a:lvl4pPr lvl="3" rtl="0" algn="l">
              <a:lnSpc>
                <a:spcPct val="90000"/>
              </a:lnSpc>
              <a:spcBef>
                <a:spcPts val="0"/>
              </a:spcBef>
              <a:spcAft>
                <a:spcPts val="0"/>
              </a:spcAft>
              <a:buSzPts val="1600"/>
              <a:buNone/>
              <a:defRPr/>
            </a:lvl4pPr>
            <a:lvl5pPr lvl="4" rtl="0" algn="l">
              <a:lnSpc>
                <a:spcPct val="90000"/>
              </a:lnSpc>
              <a:spcBef>
                <a:spcPts val="0"/>
              </a:spcBef>
              <a:spcAft>
                <a:spcPts val="0"/>
              </a:spcAft>
              <a:buSzPts val="1600"/>
              <a:buNone/>
              <a:defRPr/>
            </a:lvl5pPr>
            <a:lvl6pPr lvl="5" rtl="0" algn="l">
              <a:lnSpc>
                <a:spcPct val="90000"/>
              </a:lnSpc>
              <a:spcBef>
                <a:spcPts val="0"/>
              </a:spcBef>
              <a:spcAft>
                <a:spcPts val="0"/>
              </a:spcAft>
              <a:buSzPts val="1600"/>
              <a:buNone/>
              <a:defRPr/>
            </a:lvl6pPr>
            <a:lvl7pPr lvl="6" rtl="0" algn="l">
              <a:lnSpc>
                <a:spcPct val="90000"/>
              </a:lnSpc>
              <a:spcBef>
                <a:spcPts val="0"/>
              </a:spcBef>
              <a:spcAft>
                <a:spcPts val="0"/>
              </a:spcAft>
              <a:buSzPts val="1600"/>
              <a:buNone/>
              <a:defRPr/>
            </a:lvl7pPr>
            <a:lvl8pPr lvl="7" rtl="0" algn="l">
              <a:lnSpc>
                <a:spcPct val="90000"/>
              </a:lnSpc>
              <a:spcBef>
                <a:spcPts val="0"/>
              </a:spcBef>
              <a:spcAft>
                <a:spcPts val="0"/>
              </a:spcAft>
              <a:buSzPts val="1600"/>
              <a:buNone/>
              <a:defRPr/>
            </a:lvl8pPr>
            <a:lvl9pPr lvl="8" rtl="0" algn="l">
              <a:lnSpc>
                <a:spcPct val="90000"/>
              </a:lnSpc>
              <a:spcBef>
                <a:spcPts val="0"/>
              </a:spcBef>
              <a:spcAft>
                <a:spcPts val="0"/>
              </a:spcAft>
              <a:buSzPts val="16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1840" name="Shape 1840"/>
        <p:cNvGrpSpPr/>
        <p:nvPr/>
      </p:nvGrpSpPr>
      <p:grpSpPr>
        <a:xfrm>
          <a:off x="0" y="0"/>
          <a:ext cx="0" cy="0"/>
          <a:chOff x="0" y="0"/>
          <a:chExt cx="0" cy="0"/>
        </a:xfrm>
      </p:grpSpPr>
      <p:sp>
        <p:nvSpPr>
          <p:cNvPr id="1841" name="Google Shape;1841;p134"/>
          <p:cNvSpPr txBox="1"/>
          <p:nvPr>
            <p:ph type="title"/>
          </p:nvPr>
        </p:nvSpPr>
        <p:spPr>
          <a:xfrm>
            <a:off x="464100" y="288125"/>
            <a:ext cx="2688000" cy="12159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100"/>
              <a:buFont typeface="Montserrat ExtraBold"/>
              <a:buNone/>
              <a:defRPr sz="2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2" name="Google Shape;1842;p134"/>
          <p:cNvSpPr txBox="1"/>
          <p:nvPr>
            <p:ph idx="1" type="subTitle"/>
          </p:nvPr>
        </p:nvSpPr>
        <p:spPr>
          <a:xfrm>
            <a:off x="464100" y="1644275"/>
            <a:ext cx="2687700" cy="326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400"/>
              <a:buNone/>
              <a:defRPr sz="1400">
                <a:solidFill>
                  <a:schemeClr val="accent1"/>
                </a:solidFill>
              </a:defRPr>
            </a:lvl1pPr>
            <a:lvl2pPr lvl="1"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843" name="Google Shape;1843;p134"/>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844" name="Shape 1844"/>
        <p:cNvGrpSpPr/>
        <p:nvPr/>
      </p:nvGrpSpPr>
      <p:grpSpPr>
        <a:xfrm>
          <a:off x="0" y="0"/>
          <a:ext cx="0" cy="0"/>
          <a:chOff x="0" y="0"/>
          <a:chExt cx="0" cy="0"/>
        </a:xfrm>
      </p:grpSpPr>
      <p:sp>
        <p:nvSpPr>
          <p:cNvPr id="1845" name="Google Shape;1845;p135"/>
          <p:cNvSpPr txBox="1"/>
          <p:nvPr>
            <p:ph type="title"/>
          </p:nvPr>
        </p:nvSpPr>
        <p:spPr>
          <a:xfrm>
            <a:off x="1071000" y="2344950"/>
            <a:ext cx="7002000" cy="453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Autofit/>
          </a:bodyPr>
          <a:lstStyle>
            <a:lvl1pPr lvl="0" rtl="0" algn="ctr">
              <a:lnSpc>
                <a:spcPct val="100000"/>
              </a:lnSpc>
              <a:spcBef>
                <a:spcPts val="0"/>
              </a:spcBef>
              <a:spcAft>
                <a:spcPts val="0"/>
              </a:spcAft>
              <a:buClr>
                <a:schemeClr val="dk1"/>
              </a:buClr>
              <a:buSzPts val="2100"/>
              <a:buFont typeface="Montserrat ExtraBold"/>
              <a:buNone/>
              <a:defRPr sz="21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46" name="Google Shape;1846;p135"/>
          <p:cNvSpPr txBox="1"/>
          <p:nvPr>
            <p:ph idx="2" type="title"/>
          </p:nvPr>
        </p:nvSpPr>
        <p:spPr>
          <a:xfrm>
            <a:off x="3241800" y="1919525"/>
            <a:ext cx="2660400" cy="2628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Autofit/>
          </a:bodyPr>
          <a:lstStyle>
            <a:lvl1pPr lvl="0" rtl="0" algn="ctr">
              <a:lnSpc>
                <a:spcPct val="100000"/>
              </a:lnSpc>
              <a:spcBef>
                <a:spcPts val="0"/>
              </a:spcBef>
              <a:spcAft>
                <a:spcPts val="0"/>
              </a:spcAft>
              <a:buClr>
                <a:srgbClr val="FFFFFF"/>
              </a:buClr>
              <a:buSzPts val="1100"/>
              <a:buFont typeface="Montserrat ExtraBold"/>
              <a:buNone/>
              <a:defRPr sz="1100">
                <a:solidFill>
                  <a:srgbClr val="FFFFFF"/>
                </a:solidFill>
              </a:defRPr>
            </a:lvl1pPr>
            <a:lvl2pPr lvl="1" rtl="0" algn="ctr">
              <a:spcBef>
                <a:spcPts val="0"/>
              </a:spcBef>
              <a:spcAft>
                <a:spcPts val="0"/>
              </a:spcAft>
              <a:buClr>
                <a:srgbClr val="FFFFFF"/>
              </a:buClr>
              <a:buSzPts val="1100"/>
              <a:buNone/>
              <a:defRPr sz="1100">
                <a:solidFill>
                  <a:srgbClr val="FFFFFF"/>
                </a:solidFill>
              </a:defRPr>
            </a:lvl2pPr>
            <a:lvl3pPr lvl="2" rtl="0" algn="ctr">
              <a:spcBef>
                <a:spcPts val="0"/>
              </a:spcBef>
              <a:spcAft>
                <a:spcPts val="0"/>
              </a:spcAft>
              <a:buClr>
                <a:srgbClr val="FFFFFF"/>
              </a:buClr>
              <a:buSzPts val="1100"/>
              <a:buNone/>
              <a:defRPr sz="1100">
                <a:solidFill>
                  <a:srgbClr val="FFFFFF"/>
                </a:solidFill>
              </a:defRPr>
            </a:lvl3pPr>
            <a:lvl4pPr lvl="3" rtl="0" algn="ctr">
              <a:spcBef>
                <a:spcPts val="0"/>
              </a:spcBef>
              <a:spcAft>
                <a:spcPts val="0"/>
              </a:spcAft>
              <a:buClr>
                <a:srgbClr val="FFFFFF"/>
              </a:buClr>
              <a:buSzPts val="1100"/>
              <a:buNone/>
              <a:defRPr sz="1100">
                <a:solidFill>
                  <a:srgbClr val="FFFFFF"/>
                </a:solidFill>
              </a:defRPr>
            </a:lvl4pPr>
            <a:lvl5pPr lvl="4" rtl="0" algn="ctr">
              <a:spcBef>
                <a:spcPts val="0"/>
              </a:spcBef>
              <a:spcAft>
                <a:spcPts val="0"/>
              </a:spcAft>
              <a:buClr>
                <a:srgbClr val="FFFFFF"/>
              </a:buClr>
              <a:buSzPts val="1100"/>
              <a:buNone/>
              <a:defRPr sz="1100">
                <a:solidFill>
                  <a:srgbClr val="FFFFFF"/>
                </a:solidFill>
              </a:defRPr>
            </a:lvl5pPr>
            <a:lvl6pPr lvl="5" rtl="0" algn="ctr">
              <a:spcBef>
                <a:spcPts val="0"/>
              </a:spcBef>
              <a:spcAft>
                <a:spcPts val="0"/>
              </a:spcAft>
              <a:buClr>
                <a:srgbClr val="FFFFFF"/>
              </a:buClr>
              <a:buSzPts val="1100"/>
              <a:buNone/>
              <a:defRPr sz="1100">
                <a:solidFill>
                  <a:srgbClr val="FFFFFF"/>
                </a:solidFill>
              </a:defRPr>
            </a:lvl6pPr>
            <a:lvl7pPr lvl="6" rtl="0" algn="ctr">
              <a:spcBef>
                <a:spcPts val="0"/>
              </a:spcBef>
              <a:spcAft>
                <a:spcPts val="0"/>
              </a:spcAft>
              <a:buClr>
                <a:srgbClr val="FFFFFF"/>
              </a:buClr>
              <a:buSzPts val="1100"/>
              <a:buNone/>
              <a:defRPr sz="1100">
                <a:solidFill>
                  <a:srgbClr val="FFFFFF"/>
                </a:solidFill>
              </a:defRPr>
            </a:lvl7pPr>
            <a:lvl8pPr lvl="7" rtl="0" algn="ctr">
              <a:spcBef>
                <a:spcPts val="0"/>
              </a:spcBef>
              <a:spcAft>
                <a:spcPts val="0"/>
              </a:spcAft>
              <a:buClr>
                <a:srgbClr val="FFFFFF"/>
              </a:buClr>
              <a:buSzPts val="1100"/>
              <a:buNone/>
              <a:defRPr sz="1100">
                <a:solidFill>
                  <a:srgbClr val="FFFFFF"/>
                </a:solidFill>
              </a:defRPr>
            </a:lvl8pPr>
            <a:lvl9pPr lvl="8" rtl="0" algn="ctr">
              <a:spcBef>
                <a:spcPts val="0"/>
              </a:spcBef>
              <a:spcAft>
                <a:spcPts val="0"/>
              </a:spcAft>
              <a:buClr>
                <a:srgbClr val="FFFFFF"/>
              </a:buClr>
              <a:buSzPts val="1100"/>
              <a:buNone/>
              <a:defRPr sz="1100">
                <a:solidFill>
                  <a:srgbClr val="FFFFFF"/>
                </a:solidFill>
              </a:defRPr>
            </a:lvl9pPr>
          </a:lstStyle>
          <a:p/>
        </p:txBody>
      </p:sp>
      <p:sp>
        <p:nvSpPr>
          <p:cNvPr id="1847" name="Google Shape;1847;p135"/>
          <p:cNvSpPr txBox="1"/>
          <p:nvPr>
            <p:ph idx="1" type="subTitle"/>
          </p:nvPr>
        </p:nvSpPr>
        <p:spPr>
          <a:xfrm>
            <a:off x="464100" y="4475813"/>
            <a:ext cx="3303300" cy="2328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800"/>
              <a:buNone/>
              <a:defRPr sz="800">
                <a:solidFill>
                  <a:srgbClr val="FFFFFF"/>
                </a:solidFill>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p:txBody>
      </p:sp>
      <p:sp>
        <p:nvSpPr>
          <p:cNvPr id="1848" name="Google Shape;1848;p135"/>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5">
    <p:spTree>
      <p:nvGrpSpPr>
        <p:cNvPr id="1849" name="Shape 1849"/>
        <p:cNvGrpSpPr/>
        <p:nvPr/>
      </p:nvGrpSpPr>
      <p:grpSpPr>
        <a:xfrm>
          <a:off x="0" y="0"/>
          <a:ext cx="0" cy="0"/>
          <a:chOff x="0" y="0"/>
          <a:chExt cx="0" cy="0"/>
        </a:xfrm>
      </p:grpSpPr>
      <p:cxnSp>
        <p:nvCxnSpPr>
          <p:cNvPr id="1850" name="Google Shape;1850;p136"/>
          <p:cNvCxnSpPr/>
          <p:nvPr/>
        </p:nvCxnSpPr>
        <p:spPr>
          <a:xfrm>
            <a:off x="2447925"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1851" name="Google Shape;1851;p136"/>
          <p:cNvSpPr txBox="1"/>
          <p:nvPr>
            <p:ph type="title"/>
          </p:nvPr>
        </p:nvSpPr>
        <p:spPr>
          <a:xfrm>
            <a:off x="464100" y="709781"/>
            <a:ext cx="1620000" cy="5832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400"/>
              <a:buNone/>
              <a:defRPr sz="2400">
                <a:latin typeface="Montserrat"/>
                <a:ea typeface="Montserrat"/>
                <a:cs typeface="Montserrat"/>
                <a:sym typeface="Montserrat"/>
              </a:defRPr>
            </a:lvl2pPr>
            <a:lvl3pPr lvl="2" rtl="0">
              <a:spcBef>
                <a:spcPts val="0"/>
              </a:spcBef>
              <a:spcAft>
                <a:spcPts val="0"/>
              </a:spcAft>
              <a:buSzPts val="2400"/>
              <a:buNone/>
              <a:defRPr sz="2400">
                <a:latin typeface="Montserrat"/>
                <a:ea typeface="Montserrat"/>
                <a:cs typeface="Montserrat"/>
                <a:sym typeface="Montserrat"/>
              </a:defRPr>
            </a:lvl3pPr>
            <a:lvl4pPr lvl="3" rtl="0">
              <a:spcBef>
                <a:spcPts val="0"/>
              </a:spcBef>
              <a:spcAft>
                <a:spcPts val="0"/>
              </a:spcAft>
              <a:buSzPts val="2400"/>
              <a:buNone/>
              <a:defRPr sz="2400">
                <a:latin typeface="Montserrat"/>
                <a:ea typeface="Montserrat"/>
                <a:cs typeface="Montserrat"/>
                <a:sym typeface="Montserrat"/>
              </a:defRPr>
            </a:lvl4pPr>
            <a:lvl5pPr lvl="4" rtl="0">
              <a:spcBef>
                <a:spcPts val="0"/>
              </a:spcBef>
              <a:spcAft>
                <a:spcPts val="0"/>
              </a:spcAft>
              <a:buSzPts val="2400"/>
              <a:buNone/>
              <a:defRPr sz="2400">
                <a:latin typeface="Montserrat"/>
                <a:ea typeface="Montserrat"/>
                <a:cs typeface="Montserrat"/>
                <a:sym typeface="Montserrat"/>
              </a:defRPr>
            </a:lvl5pPr>
            <a:lvl6pPr lvl="5" rtl="0">
              <a:spcBef>
                <a:spcPts val="0"/>
              </a:spcBef>
              <a:spcAft>
                <a:spcPts val="0"/>
              </a:spcAft>
              <a:buSzPts val="2400"/>
              <a:buNone/>
              <a:defRPr sz="2400">
                <a:latin typeface="Montserrat"/>
                <a:ea typeface="Montserrat"/>
                <a:cs typeface="Montserrat"/>
                <a:sym typeface="Montserrat"/>
              </a:defRPr>
            </a:lvl6pPr>
            <a:lvl7pPr lvl="6" rtl="0">
              <a:spcBef>
                <a:spcPts val="0"/>
              </a:spcBef>
              <a:spcAft>
                <a:spcPts val="0"/>
              </a:spcAft>
              <a:buSzPts val="2400"/>
              <a:buNone/>
              <a:defRPr sz="2400">
                <a:latin typeface="Montserrat"/>
                <a:ea typeface="Montserrat"/>
                <a:cs typeface="Montserrat"/>
                <a:sym typeface="Montserrat"/>
              </a:defRPr>
            </a:lvl7pPr>
            <a:lvl8pPr lvl="7" rtl="0">
              <a:spcBef>
                <a:spcPts val="0"/>
              </a:spcBef>
              <a:spcAft>
                <a:spcPts val="0"/>
              </a:spcAft>
              <a:buSzPts val="2400"/>
              <a:buNone/>
              <a:defRPr sz="2400">
                <a:latin typeface="Montserrat"/>
                <a:ea typeface="Montserrat"/>
                <a:cs typeface="Montserrat"/>
                <a:sym typeface="Montserrat"/>
              </a:defRPr>
            </a:lvl8pPr>
            <a:lvl9pPr lvl="8" rtl="0">
              <a:spcBef>
                <a:spcPts val="0"/>
              </a:spcBef>
              <a:spcAft>
                <a:spcPts val="0"/>
              </a:spcAft>
              <a:buSzPts val="2400"/>
              <a:buNone/>
              <a:defRPr sz="2400">
                <a:latin typeface="Montserrat"/>
                <a:ea typeface="Montserrat"/>
                <a:cs typeface="Montserrat"/>
                <a:sym typeface="Montserrat"/>
              </a:defRPr>
            </a:lvl9pPr>
          </a:lstStyle>
          <a:p/>
        </p:txBody>
      </p:sp>
      <p:sp>
        <p:nvSpPr>
          <p:cNvPr id="1852" name="Google Shape;1852;p136"/>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accent1"/>
        </a:solidFill>
      </p:bgPr>
    </p:bg>
    <p:spTree>
      <p:nvGrpSpPr>
        <p:cNvPr id="1853" name="Shape 1853"/>
        <p:cNvGrpSpPr/>
        <p:nvPr/>
      </p:nvGrpSpPr>
      <p:grpSpPr>
        <a:xfrm>
          <a:off x="0" y="0"/>
          <a:ext cx="0" cy="0"/>
          <a:chOff x="0" y="0"/>
          <a:chExt cx="0" cy="0"/>
        </a:xfrm>
      </p:grpSpPr>
      <p:sp>
        <p:nvSpPr>
          <p:cNvPr id="1854" name="Google Shape;1854;p137"/>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2_3">
    <p:bg>
      <p:bgPr>
        <a:solidFill>
          <a:schemeClr val="accent1"/>
        </a:solidFill>
      </p:bgPr>
    </p:bg>
    <p:spTree>
      <p:nvGrpSpPr>
        <p:cNvPr id="1855" name="Shape 1855"/>
        <p:cNvGrpSpPr/>
        <p:nvPr/>
      </p:nvGrpSpPr>
      <p:grpSpPr>
        <a:xfrm>
          <a:off x="0" y="0"/>
          <a:ext cx="0" cy="0"/>
          <a:chOff x="0" y="0"/>
          <a:chExt cx="0" cy="0"/>
        </a:xfrm>
      </p:grpSpPr>
      <p:sp>
        <p:nvSpPr>
          <p:cNvPr id="1856" name="Google Shape;1856;p138"/>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857" name="Google Shape;1857;p138"/>
          <p:cNvSpPr txBox="1"/>
          <p:nvPr>
            <p:ph idx="1" type="subTitle"/>
          </p:nvPr>
        </p:nvSpPr>
        <p:spPr>
          <a:xfrm>
            <a:off x="5400150" y="3810000"/>
            <a:ext cx="3267600" cy="232800"/>
          </a:xfrm>
          <a:prstGeom prst="rect">
            <a:avLst/>
          </a:prstGeom>
        </p:spPr>
        <p:txBody>
          <a:bodyPr anchorCtr="0" anchor="t" bIns="0" lIns="0" spcFirstLastPara="1" rIns="0" wrap="square" tIns="0">
            <a:noAutofit/>
          </a:bodyPr>
          <a:lstStyle>
            <a:lvl1pPr lvl="0" rtl="0" algn="r">
              <a:spcBef>
                <a:spcPts val="0"/>
              </a:spcBef>
              <a:spcAft>
                <a:spcPts val="0"/>
              </a:spcAft>
              <a:buClr>
                <a:srgbClr val="FFFFFF"/>
              </a:buClr>
              <a:buSzPts val="1200"/>
              <a:buFont typeface="Montserrat ExtraBold"/>
              <a:buNone/>
              <a:defRPr sz="1200">
                <a:solidFill>
                  <a:srgbClr val="FFFFFF"/>
                </a:solidFill>
                <a:latin typeface="Montserrat ExtraBold"/>
                <a:ea typeface="Montserrat ExtraBold"/>
                <a:cs typeface="Montserrat ExtraBold"/>
                <a:sym typeface="Montserrat ExtraBold"/>
              </a:defRPr>
            </a:lvl1pPr>
            <a:lvl2pPr lvl="1" rtl="0" algn="r">
              <a:spcBef>
                <a:spcPts val="0"/>
              </a:spcBef>
              <a:spcAft>
                <a:spcPts val="0"/>
              </a:spcAft>
              <a:buClr>
                <a:srgbClr val="FFFFFF"/>
              </a:buClr>
              <a:buSzPts val="1200"/>
              <a:buNone/>
              <a:defRPr sz="1200">
                <a:solidFill>
                  <a:srgbClr val="FFFFFF"/>
                </a:solidFill>
              </a:defRPr>
            </a:lvl2pPr>
            <a:lvl3pPr lvl="2" rtl="0" algn="r">
              <a:spcBef>
                <a:spcPts val="0"/>
              </a:spcBef>
              <a:spcAft>
                <a:spcPts val="0"/>
              </a:spcAft>
              <a:buClr>
                <a:srgbClr val="FFFFFF"/>
              </a:buClr>
              <a:buSzPts val="1200"/>
              <a:buNone/>
              <a:defRPr sz="1200">
                <a:solidFill>
                  <a:srgbClr val="FFFFFF"/>
                </a:solidFill>
              </a:defRPr>
            </a:lvl3pPr>
            <a:lvl4pPr lvl="3" rtl="0" algn="r">
              <a:spcBef>
                <a:spcPts val="0"/>
              </a:spcBef>
              <a:spcAft>
                <a:spcPts val="0"/>
              </a:spcAft>
              <a:buClr>
                <a:srgbClr val="FFFFFF"/>
              </a:buClr>
              <a:buSzPts val="1200"/>
              <a:buNone/>
              <a:defRPr sz="1200">
                <a:solidFill>
                  <a:srgbClr val="FFFFFF"/>
                </a:solidFill>
              </a:defRPr>
            </a:lvl4pPr>
            <a:lvl5pPr lvl="4" rtl="0" algn="r">
              <a:spcBef>
                <a:spcPts val="0"/>
              </a:spcBef>
              <a:spcAft>
                <a:spcPts val="0"/>
              </a:spcAft>
              <a:buClr>
                <a:srgbClr val="FFFFFF"/>
              </a:buClr>
              <a:buSzPts val="1200"/>
              <a:buNone/>
              <a:defRPr sz="1200">
                <a:solidFill>
                  <a:srgbClr val="FFFFFF"/>
                </a:solidFill>
              </a:defRPr>
            </a:lvl5pPr>
            <a:lvl6pPr lvl="5" rtl="0" algn="r">
              <a:spcBef>
                <a:spcPts val="0"/>
              </a:spcBef>
              <a:spcAft>
                <a:spcPts val="0"/>
              </a:spcAft>
              <a:buClr>
                <a:srgbClr val="FFFFFF"/>
              </a:buClr>
              <a:buSzPts val="1200"/>
              <a:buNone/>
              <a:defRPr sz="1200">
                <a:solidFill>
                  <a:srgbClr val="FFFFFF"/>
                </a:solidFill>
              </a:defRPr>
            </a:lvl6pPr>
            <a:lvl7pPr lvl="6" rtl="0" algn="r">
              <a:spcBef>
                <a:spcPts val="0"/>
              </a:spcBef>
              <a:spcAft>
                <a:spcPts val="0"/>
              </a:spcAft>
              <a:buClr>
                <a:srgbClr val="FFFFFF"/>
              </a:buClr>
              <a:buSzPts val="1200"/>
              <a:buNone/>
              <a:defRPr sz="1200">
                <a:solidFill>
                  <a:srgbClr val="FFFFFF"/>
                </a:solidFill>
              </a:defRPr>
            </a:lvl7pPr>
            <a:lvl8pPr lvl="7" rtl="0" algn="r">
              <a:spcBef>
                <a:spcPts val="0"/>
              </a:spcBef>
              <a:spcAft>
                <a:spcPts val="0"/>
              </a:spcAft>
              <a:buClr>
                <a:srgbClr val="FFFFFF"/>
              </a:buClr>
              <a:buSzPts val="1200"/>
              <a:buNone/>
              <a:defRPr sz="1200">
                <a:solidFill>
                  <a:srgbClr val="FFFFFF"/>
                </a:solidFill>
              </a:defRPr>
            </a:lvl8pPr>
            <a:lvl9pPr lvl="8" rtl="0" algn="r">
              <a:spcBef>
                <a:spcPts val="0"/>
              </a:spcBef>
              <a:spcAft>
                <a:spcPts val="0"/>
              </a:spcAft>
              <a:buClr>
                <a:srgbClr val="FFFFFF"/>
              </a:buClr>
              <a:buSzPts val="1200"/>
              <a:buNone/>
              <a:defRPr sz="1200">
                <a:solidFill>
                  <a:srgbClr val="FFFFFF"/>
                </a:solidFill>
              </a:defRPr>
            </a:lvl9pPr>
          </a:lstStyle>
          <a:p/>
        </p:txBody>
      </p:sp>
      <p:sp>
        <p:nvSpPr>
          <p:cNvPr id="1858" name="Google Shape;1858;p138"/>
          <p:cNvSpPr txBox="1"/>
          <p:nvPr>
            <p:ph idx="2" type="subTitle"/>
          </p:nvPr>
        </p:nvSpPr>
        <p:spPr>
          <a:xfrm>
            <a:off x="5400150" y="4062425"/>
            <a:ext cx="3267600" cy="232800"/>
          </a:xfrm>
          <a:prstGeom prst="rect">
            <a:avLst/>
          </a:prstGeom>
        </p:spPr>
        <p:txBody>
          <a:bodyPr anchorCtr="0" anchor="t" bIns="0" lIns="0" spcFirstLastPara="1" rIns="0" wrap="square" tIns="0">
            <a:noAutofit/>
          </a:bodyPr>
          <a:lstStyle>
            <a:lvl1pPr lvl="0" rtl="0" algn="r">
              <a:spcBef>
                <a:spcPts val="0"/>
              </a:spcBef>
              <a:spcAft>
                <a:spcPts val="0"/>
              </a:spcAft>
              <a:buClr>
                <a:srgbClr val="FFFFFF"/>
              </a:buClr>
              <a:buSzPts val="1200"/>
              <a:buNone/>
              <a:defRPr sz="1200">
                <a:solidFill>
                  <a:srgbClr val="FFFFFF"/>
                </a:solidFill>
              </a:defRPr>
            </a:lvl1pPr>
            <a:lvl2pPr lvl="1" rtl="0" algn="r">
              <a:spcBef>
                <a:spcPts val="0"/>
              </a:spcBef>
              <a:spcAft>
                <a:spcPts val="0"/>
              </a:spcAft>
              <a:buClr>
                <a:srgbClr val="FFFFFF"/>
              </a:buClr>
              <a:buSzPts val="1200"/>
              <a:buNone/>
              <a:defRPr sz="1200">
                <a:solidFill>
                  <a:srgbClr val="FFFFFF"/>
                </a:solidFill>
              </a:defRPr>
            </a:lvl2pPr>
            <a:lvl3pPr lvl="2" rtl="0" algn="r">
              <a:spcBef>
                <a:spcPts val="0"/>
              </a:spcBef>
              <a:spcAft>
                <a:spcPts val="0"/>
              </a:spcAft>
              <a:buClr>
                <a:srgbClr val="FFFFFF"/>
              </a:buClr>
              <a:buSzPts val="1200"/>
              <a:buNone/>
              <a:defRPr sz="1200">
                <a:solidFill>
                  <a:srgbClr val="FFFFFF"/>
                </a:solidFill>
              </a:defRPr>
            </a:lvl3pPr>
            <a:lvl4pPr lvl="3" rtl="0" algn="r">
              <a:spcBef>
                <a:spcPts val="0"/>
              </a:spcBef>
              <a:spcAft>
                <a:spcPts val="0"/>
              </a:spcAft>
              <a:buClr>
                <a:srgbClr val="FFFFFF"/>
              </a:buClr>
              <a:buSzPts val="1200"/>
              <a:buNone/>
              <a:defRPr sz="1200">
                <a:solidFill>
                  <a:srgbClr val="FFFFFF"/>
                </a:solidFill>
              </a:defRPr>
            </a:lvl4pPr>
            <a:lvl5pPr lvl="4" rtl="0" algn="r">
              <a:spcBef>
                <a:spcPts val="0"/>
              </a:spcBef>
              <a:spcAft>
                <a:spcPts val="0"/>
              </a:spcAft>
              <a:buClr>
                <a:srgbClr val="FFFFFF"/>
              </a:buClr>
              <a:buSzPts val="1200"/>
              <a:buNone/>
              <a:defRPr sz="1200">
                <a:solidFill>
                  <a:srgbClr val="FFFFFF"/>
                </a:solidFill>
              </a:defRPr>
            </a:lvl5pPr>
            <a:lvl6pPr lvl="5" rtl="0" algn="r">
              <a:spcBef>
                <a:spcPts val="0"/>
              </a:spcBef>
              <a:spcAft>
                <a:spcPts val="0"/>
              </a:spcAft>
              <a:buClr>
                <a:srgbClr val="FFFFFF"/>
              </a:buClr>
              <a:buSzPts val="1200"/>
              <a:buNone/>
              <a:defRPr sz="1200">
                <a:solidFill>
                  <a:srgbClr val="FFFFFF"/>
                </a:solidFill>
              </a:defRPr>
            </a:lvl6pPr>
            <a:lvl7pPr lvl="6" rtl="0" algn="r">
              <a:spcBef>
                <a:spcPts val="0"/>
              </a:spcBef>
              <a:spcAft>
                <a:spcPts val="0"/>
              </a:spcAft>
              <a:buClr>
                <a:srgbClr val="FFFFFF"/>
              </a:buClr>
              <a:buSzPts val="1200"/>
              <a:buNone/>
              <a:defRPr sz="1200">
                <a:solidFill>
                  <a:srgbClr val="FFFFFF"/>
                </a:solidFill>
              </a:defRPr>
            </a:lvl7pPr>
            <a:lvl8pPr lvl="7" rtl="0" algn="r">
              <a:spcBef>
                <a:spcPts val="0"/>
              </a:spcBef>
              <a:spcAft>
                <a:spcPts val="0"/>
              </a:spcAft>
              <a:buClr>
                <a:srgbClr val="FFFFFF"/>
              </a:buClr>
              <a:buSzPts val="1200"/>
              <a:buNone/>
              <a:defRPr sz="1200">
                <a:solidFill>
                  <a:srgbClr val="FFFFFF"/>
                </a:solidFill>
              </a:defRPr>
            </a:lvl8pPr>
            <a:lvl9pPr lvl="8" rtl="0" algn="r">
              <a:spcBef>
                <a:spcPts val="0"/>
              </a:spcBef>
              <a:spcAft>
                <a:spcPts val="0"/>
              </a:spcAft>
              <a:buClr>
                <a:srgbClr val="FFFFFF"/>
              </a:buClr>
              <a:buSzPts val="1200"/>
              <a:buNone/>
              <a:defRPr sz="1200">
                <a:solidFill>
                  <a:srgbClr val="FFFFFF"/>
                </a:solidFill>
              </a:defRPr>
            </a:lvl9pPr>
          </a:lstStyle>
          <a:p/>
        </p:txBody>
      </p:sp>
      <p:sp>
        <p:nvSpPr>
          <p:cNvPr id="1859" name="Google Shape;1859;p138"/>
          <p:cNvSpPr txBox="1"/>
          <p:nvPr>
            <p:ph type="title"/>
          </p:nvPr>
        </p:nvSpPr>
        <p:spPr>
          <a:xfrm>
            <a:off x="3928950" y="1281125"/>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nSpc>
                <a:spcPct val="100000"/>
              </a:lnSpc>
              <a:spcBef>
                <a:spcPts val="0"/>
              </a:spcBef>
              <a:spcAft>
                <a:spcPts val="0"/>
              </a:spcAft>
              <a:buClr>
                <a:schemeClr val="dk1"/>
              </a:buClr>
              <a:buSzPts val="2700"/>
              <a:buFont typeface="Montserrat ExtraBold"/>
              <a:buNone/>
              <a:defRPr sz="27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2_2">
    <p:bg>
      <p:bgPr>
        <a:solidFill>
          <a:schemeClr val="accent1"/>
        </a:solidFill>
      </p:bgPr>
    </p:bg>
    <p:spTree>
      <p:nvGrpSpPr>
        <p:cNvPr id="1860" name="Shape 1860"/>
        <p:cNvGrpSpPr/>
        <p:nvPr/>
      </p:nvGrpSpPr>
      <p:grpSpPr>
        <a:xfrm>
          <a:off x="0" y="0"/>
          <a:ext cx="0" cy="0"/>
          <a:chOff x="0" y="0"/>
          <a:chExt cx="0" cy="0"/>
        </a:xfrm>
      </p:grpSpPr>
      <p:sp>
        <p:nvSpPr>
          <p:cNvPr id="1861" name="Google Shape;1861;p139"/>
          <p:cNvSpPr txBox="1"/>
          <p:nvPr>
            <p:ph type="title"/>
          </p:nvPr>
        </p:nvSpPr>
        <p:spPr>
          <a:xfrm>
            <a:off x="1173950" y="864688"/>
            <a:ext cx="6614700" cy="414900"/>
          </a:xfrm>
          <a:prstGeom prst="rect">
            <a:avLst/>
          </a:prstGeom>
        </p:spPr>
        <p:txBody>
          <a:bodyPr anchorCtr="0" anchor="t" bIns="0" lIns="0" spcFirstLastPara="1" rIns="0" wrap="square" tIns="0">
            <a:spAutoFit/>
          </a:bodyPr>
          <a:lstStyle>
            <a:lvl1pPr lvl="0" rtl="0">
              <a:spcBef>
                <a:spcPts val="0"/>
              </a:spcBef>
              <a:spcAft>
                <a:spcPts val="0"/>
              </a:spcAft>
              <a:buSzPts val="2700"/>
              <a:buNone/>
              <a:defRPr sz="27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862" name="Google Shape;1862;p139"/>
          <p:cNvSpPr txBox="1"/>
          <p:nvPr>
            <p:ph idx="1" type="subTitle"/>
          </p:nvPr>
        </p:nvSpPr>
        <p:spPr>
          <a:xfrm>
            <a:off x="1173950" y="2286000"/>
            <a:ext cx="4726800" cy="415500"/>
          </a:xfrm>
          <a:prstGeom prst="rect">
            <a:avLst/>
          </a:prstGeom>
        </p:spPr>
        <p:txBody>
          <a:bodyPr anchorCtr="0" anchor="t" bIns="0" lIns="0" spcFirstLastPara="1" rIns="0" wrap="square" tIns="0">
            <a:normAutofit/>
          </a:bodyPr>
          <a:lstStyle>
            <a:lvl1pPr lvl="0" rtl="0">
              <a:spcBef>
                <a:spcPts val="0"/>
              </a:spcBef>
              <a:spcAft>
                <a:spcPts val="0"/>
              </a:spcAft>
              <a:buClr>
                <a:srgbClr val="FFFFFF"/>
              </a:buClr>
              <a:buSzPts val="2100"/>
              <a:buNone/>
              <a:defRPr>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63" name="Google Shape;1863;p139"/>
          <p:cNvSpPr txBox="1"/>
          <p:nvPr>
            <p:ph idx="2" type="subTitle"/>
          </p:nvPr>
        </p:nvSpPr>
        <p:spPr>
          <a:xfrm>
            <a:off x="1173950" y="2952750"/>
            <a:ext cx="47268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64" name="Google Shape;1864;p139"/>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2_2_1">
    <p:bg>
      <p:bgPr>
        <a:solidFill>
          <a:schemeClr val="accent1"/>
        </a:solidFill>
      </p:bgPr>
    </p:bg>
    <p:spTree>
      <p:nvGrpSpPr>
        <p:cNvPr id="1865" name="Shape 1865"/>
        <p:cNvGrpSpPr/>
        <p:nvPr/>
      </p:nvGrpSpPr>
      <p:grpSpPr>
        <a:xfrm>
          <a:off x="0" y="0"/>
          <a:ext cx="0" cy="0"/>
          <a:chOff x="0" y="0"/>
          <a:chExt cx="0" cy="0"/>
        </a:xfrm>
      </p:grpSpPr>
      <p:sp>
        <p:nvSpPr>
          <p:cNvPr id="1866" name="Google Shape;1866;p140"/>
          <p:cNvSpPr txBox="1"/>
          <p:nvPr>
            <p:ph idx="1" type="subTitle"/>
          </p:nvPr>
        </p:nvSpPr>
        <p:spPr>
          <a:xfrm>
            <a:off x="464100" y="4003425"/>
            <a:ext cx="25917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67" name="Google Shape;1867;p140"/>
          <p:cNvSpPr txBox="1"/>
          <p:nvPr>
            <p:ph type="title"/>
          </p:nvPr>
        </p:nvSpPr>
        <p:spPr>
          <a:xfrm>
            <a:off x="464102" y="1502576"/>
            <a:ext cx="3470700" cy="2247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68" name="Google Shape;1868;p140"/>
          <p:cNvSpPr txBox="1"/>
          <p:nvPr>
            <p:ph idx="2" type="subTitle"/>
          </p:nvPr>
        </p:nvSpPr>
        <p:spPr>
          <a:xfrm>
            <a:off x="464100" y="1171575"/>
            <a:ext cx="32097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b="1"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69" name="Google Shape;1869;p140"/>
          <p:cNvSpPr txBox="1"/>
          <p:nvPr>
            <p:ph idx="3" type="subTitle"/>
          </p:nvPr>
        </p:nvSpPr>
        <p:spPr>
          <a:xfrm>
            <a:off x="3528900" y="4555613"/>
            <a:ext cx="3303300" cy="2328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800"/>
              <a:buNone/>
              <a:defRPr sz="800">
                <a:solidFill>
                  <a:srgbClr val="FFFFFF"/>
                </a:solidFill>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p:txBody>
      </p:sp>
      <p:sp>
        <p:nvSpPr>
          <p:cNvPr id="1870" name="Google Shape;1870;p140"/>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1">
  <p:cSld name="CUSTOM_2_2_1_1">
    <p:bg>
      <p:bgPr>
        <a:solidFill>
          <a:schemeClr val="accent1"/>
        </a:solidFill>
      </p:bgPr>
    </p:bg>
    <p:spTree>
      <p:nvGrpSpPr>
        <p:cNvPr id="1871" name="Shape 1871"/>
        <p:cNvGrpSpPr/>
        <p:nvPr/>
      </p:nvGrpSpPr>
      <p:grpSpPr>
        <a:xfrm>
          <a:off x="0" y="0"/>
          <a:ext cx="0" cy="0"/>
          <a:chOff x="0" y="0"/>
          <a:chExt cx="0" cy="0"/>
        </a:xfrm>
      </p:grpSpPr>
      <p:sp>
        <p:nvSpPr>
          <p:cNvPr id="1872" name="Google Shape;1872;p141"/>
          <p:cNvSpPr/>
          <p:nvPr/>
        </p:nvSpPr>
        <p:spPr>
          <a:xfrm>
            <a:off x="0" y="0"/>
            <a:ext cx="31431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cxnSp>
        <p:nvCxnSpPr>
          <p:cNvPr id="1873" name="Google Shape;1873;p141"/>
          <p:cNvCxnSpPr/>
          <p:nvPr/>
        </p:nvCxnSpPr>
        <p:spPr>
          <a:xfrm>
            <a:off x="3143250"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1874" name="Google Shape;1874;p141"/>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l">
              <a:spcBef>
                <a:spcPts val="0"/>
              </a:spcBef>
              <a:spcAft>
                <a:spcPts val="0"/>
              </a:spcAft>
              <a:buNone/>
            </a:pPr>
            <a:fld id="{00000000-1234-1234-1234-123412341234}" type="slidenum">
              <a:rPr lang="en-GB"/>
              <a:t>‹#›</a:t>
            </a:fld>
            <a:endParaRPr sz="800">
              <a:latin typeface="Montserrat"/>
              <a:ea typeface="Montserrat"/>
              <a:cs typeface="Montserrat"/>
              <a:sym typeface="Montserrat"/>
            </a:endParaRPr>
          </a:p>
        </p:txBody>
      </p:sp>
      <p:sp>
        <p:nvSpPr>
          <p:cNvPr id="1875" name="Google Shape;1875;p141"/>
          <p:cNvSpPr txBox="1"/>
          <p:nvPr>
            <p:ph idx="1" type="subTitle"/>
          </p:nvPr>
        </p:nvSpPr>
        <p:spPr>
          <a:xfrm>
            <a:off x="464100" y="4003425"/>
            <a:ext cx="2289600" cy="232800"/>
          </a:xfrm>
          <a:prstGeom prst="rect">
            <a:avLst/>
          </a:prstGeom>
        </p:spPr>
        <p:txBody>
          <a:bodyPr anchorCtr="0" anchor="t" bIns="0" lIns="0" spcFirstLastPara="1" rIns="0" wrap="square" tIns="0">
            <a:noAutofit/>
          </a:bodyPr>
          <a:lstStyle>
            <a:lvl1pPr lvl="0" rtl="0">
              <a:spcBef>
                <a:spcPts val="0"/>
              </a:spcBef>
              <a:spcAft>
                <a:spcPts val="0"/>
              </a:spcAft>
              <a:buSzPts val="1200"/>
              <a:buNone/>
              <a:defRPr sz="12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76" name="Google Shape;1876;p141"/>
          <p:cNvSpPr txBox="1"/>
          <p:nvPr>
            <p:ph type="title"/>
          </p:nvPr>
        </p:nvSpPr>
        <p:spPr>
          <a:xfrm>
            <a:off x="464102" y="1502576"/>
            <a:ext cx="3470700" cy="2247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77" name="Google Shape;1877;p141"/>
          <p:cNvSpPr txBox="1"/>
          <p:nvPr>
            <p:ph idx="2" type="subTitle"/>
          </p:nvPr>
        </p:nvSpPr>
        <p:spPr>
          <a:xfrm>
            <a:off x="464100" y="1171575"/>
            <a:ext cx="2289600" cy="2328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1200"/>
              <a:buNone/>
              <a:defRPr b="1" sz="1200">
                <a:solidFill>
                  <a:schemeClr val="accen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78" name="Google Shape;1878;p141"/>
          <p:cNvSpPr txBox="1"/>
          <p:nvPr>
            <p:ph idx="3"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000000"/>
                </a:solidFill>
              </a:defRPr>
            </a:lvl1pPr>
            <a:lvl2pPr lvl="1" rtl="0">
              <a:buNone/>
              <a:defRPr sz="800">
                <a:solidFill>
                  <a:srgbClr val="000000"/>
                </a:solidFill>
              </a:defRPr>
            </a:lvl2pPr>
            <a:lvl3pPr lvl="2" rtl="0">
              <a:buNone/>
              <a:defRPr sz="800">
                <a:solidFill>
                  <a:srgbClr val="000000"/>
                </a:solidFill>
              </a:defRPr>
            </a:lvl3pPr>
            <a:lvl4pPr lvl="3" rtl="0">
              <a:buNone/>
              <a:defRPr sz="800">
                <a:solidFill>
                  <a:srgbClr val="000000"/>
                </a:solidFill>
              </a:defRPr>
            </a:lvl4pPr>
            <a:lvl5pPr lvl="4" rtl="0">
              <a:buNone/>
              <a:defRPr sz="800">
                <a:solidFill>
                  <a:srgbClr val="000000"/>
                </a:solidFill>
              </a:defRPr>
            </a:lvl5pPr>
            <a:lvl6pPr lvl="5" rtl="0">
              <a:buNone/>
              <a:defRPr sz="800">
                <a:solidFill>
                  <a:srgbClr val="000000"/>
                </a:solidFill>
              </a:defRPr>
            </a:lvl6pPr>
            <a:lvl7pPr lvl="6" rtl="0">
              <a:buNone/>
              <a:defRPr sz="800">
                <a:solidFill>
                  <a:srgbClr val="000000"/>
                </a:solidFill>
              </a:defRPr>
            </a:lvl7pPr>
            <a:lvl8pPr lvl="7" rtl="0">
              <a:buNone/>
              <a:defRPr sz="800">
                <a:solidFill>
                  <a:srgbClr val="000000"/>
                </a:solidFill>
              </a:defRPr>
            </a:lvl8pPr>
            <a:lvl9pPr lvl="8" rtl="0">
              <a:buNone/>
              <a:defRPr sz="800">
                <a:solidFill>
                  <a:srgbClr val="000000"/>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1 1">
  <p:cSld name="CUSTOM_2_2_1_1_1">
    <p:bg>
      <p:bgPr>
        <a:solidFill>
          <a:schemeClr val="accent1"/>
        </a:solidFill>
      </p:bgPr>
    </p:bg>
    <p:spTree>
      <p:nvGrpSpPr>
        <p:cNvPr id="1879" name="Shape 1879"/>
        <p:cNvGrpSpPr/>
        <p:nvPr/>
      </p:nvGrpSpPr>
      <p:grpSpPr>
        <a:xfrm>
          <a:off x="0" y="0"/>
          <a:ext cx="0" cy="0"/>
          <a:chOff x="0" y="0"/>
          <a:chExt cx="0" cy="0"/>
        </a:xfrm>
      </p:grpSpPr>
      <p:sp>
        <p:nvSpPr>
          <p:cNvPr id="1880" name="Google Shape;1880;p142"/>
          <p:cNvSpPr/>
          <p:nvPr/>
        </p:nvSpPr>
        <p:spPr>
          <a:xfrm>
            <a:off x="0" y="0"/>
            <a:ext cx="4572000" cy="5143500"/>
          </a:xfrm>
          <a:prstGeom prst="rect">
            <a:avLst/>
          </a:prstGeom>
          <a:solidFill>
            <a:srgbClr val="B6E8F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Montserrat"/>
              <a:ea typeface="Montserrat"/>
              <a:cs typeface="Montserrat"/>
              <a:sym typeface="Montserrat"/>
            </a:endParaRPr>
          </a:p>
        </p:txBody>
      </p:sp>
      <p:sp>
        <p:nvSpPr>
          <p:cNvPr id="1881" name="Google Shape;1881;p142"/>
          <p:cNvSpPr txBox="1"/>
          <p:nvPr>
            <p:ph type="title"/>
          </p:nvPr>
        </p:nvSpPr>
        <p:spPr>
          <a:xfrm>
            <a:off x="472800" y="975950"/>
            <a:ext cx="3626400" cy="1154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rgbClr val="FFFFFF"/>
              </a:buClr>
              <a:buSzPts val="2700"/>
              <a:buFont typeface="Montserrat ExtraBold"/>
              <a:buNone/>
              <a:defRPr sz="27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2" name="Google Shape;1882;p142"/>
          <p:cNvSpPr txBox="1"/>
          <p:nvPr>
            <p:ph idx="2" type="title"/>
          </p:nvPr>
        </p:nvSpPr>
        <p:spPr>
          <a:xfrm>
            <a:off x="5041350" y="975950"/>
            <a:ext cx="3626400" cy="1154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rgbClr val="FFFFFF"/>
              </a:buClr>
              <a:buSzPts val="2700"/>
              <a:buFont typeface="Montserrat ExtraBold"/>
              <a:buNone/>
              <a:defRPr sz="27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83" name="Google Shape;1883;p14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000000"/>
                </a:solidFill>
              </a:defRPr>
            </a:lvl1pPr>
            <a:lvl2pPr lvl="1" rtl="0">
              <a:buNone/>
              <a:defRPr sz="800">
                <a:solidFill>
                  <a:srgbClr val="000000"/>
                </a:solidFill>
              </a:defRPr>
            </a:lvl2pPr>
            <a:lvl3pPr lvl="2" rtl="0">
              <a:buNone/>
              <a:defRPr sz="800">
                <a:solidFill>
                  <a:srgbClr val="000000"/>
                </a:solidFill>
              </a:defRPr>
            </a:lvl3pPr>
            <a:lvl4pPr lvl="3" rtl="0">
              <a:buNone/>
              <a:defRPr sz="800">
                <a:solidFill>
                  <a:srgbClr val="000000"/>
                </a:solidFill>
              </a:defRPr>
            </a:lvl4pPr>
            <a:lvl5pPr lvl="4" rtl="0">
              <a:buNone/>
              <a:defRPr sz="800">
                <a:solidFill>
                  <a:srgbClr val="000000"/>
                </a:solidFill>
              </a:defRPr>
            </a:lvl5pPr>
            <a:lvl6pPr lvl="5" rtl="0">
              <a:buNone/>
              <a:defRPr sz="800">
                <a:solidFill>
                  <a:srgbClr val="000000"/>
                </a:solidFill>
              </a:defRPr>
            </a:lvl6pPr>
            <a:lvl7pPr lvl="6" rtl="0">
              <a:buNone/>
              <a:defRPr sz="800">
                <a:solidFill>
                  <a:srgbClr val="000000"/>
                </a:solidFill>
              </a:defRPr>
            </a:lvl7pPr>
            <a:lvl8pPr lvl="7" rtl="0">
              <a:buNone/>
              <a:defRPr sz="800">
                <a:solidFill>
                  <a:srgbClr val="000000"/>
                </a:solidFill>
              </a:defRPr>
            </a:lvl8pPr>
            <a:lvl9pPr lvl="8" rtl="0">
              <a:buNone/>
              <a:defRPr sz="800">
                <a:solidFill>
                  <a:srgbClr val="000000"/>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solidFill>
          <a:schemeClr val="accent2"/>
        </a:solidFill>
      </p:bgPr>
    </p:bg>
    <p:spTree>
      <p:nvGrpSpPr>
        <p:cNvPr id="1884" name="Shape 1884"/>
        <p:cNvGrpSpPr/>
        <p:nvPr/>
      </p:nvGrpSpPr>
      <p:grpSpPr>
        <a:xfrm>
          <a:off x="0" y="0"/>
          <a:ext cx="0" cy="0"/>
          <a:chOff x="0" y="0"/>
          <a:chExt cx="0" cy="0"/>
        </a:xfrm>
      </p:grpSpPr>
      <p:sp>
        <p:nvSpPr>
          <p:cNvPr id="1885" name="Google Shape;1885;p143"/>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000000"/>
                </a:solidFill>
              </a:defRPr>
            </a:lvl1pPr>
            <a:lvl2pPr lvl="1" rtl="0">
              <a:buNone/>
              <a:defRPr sz="800">
                <a:solidFill>
                  <a:srgbClr val="000000"/>
                </a:solidFill>
              </a:defRPr>
            </a:lvl2pPr>
            <a:lvl3pPr lvl="2" rtl="0">
              <a:buNone/>
              <a:defRPr sz="800">
                <a:solidFill>
                  <a:srgbClr val="000000"/>
                </a:solidFill>
              </a:defRPr>
            </a:lvl3pPr>
            <a:lvl4pPr lvl="3" rtl="0">
              <a:buNone/>
              <a:defRPr sz="800">
                <a:solidFill>
                  <a:srgbClr val="000000"/>
                </a:solidFill>
              </a:defRPr>
            </a:lvl4pPr>
            <a:lvl5pPr lvl="4" rtl="0">
              <a:buNone/>
              <a:defRPr sz="800">
                <a:solidFill>
                  <a:srgbClr val="000000"/>
                </a:solidFill>
              </a:defRPr>
            </a:lvl5pPr>
            <a:lvl6pPr lvl="5" rtl="0">
              <a:buNone/>
              <a:defRPr sz="800">
                <a:solidFill>
                  <a:srgbClr val="000000"/>
                </a:solidFill>
              </a:defRPr>
            </a:lvl6pPr>
            <a:lvl7pPr lvl="6" rtl="0">
              <a:buNone/>
              <a:defRPr sz="800">
                <a:solidFill>
                  <a:srgbClr val="000000"/>
                </a:solidFill>
              </a:defRPr>
            </a:lvl7pPr>
            <a:lvl8pPr lvl="7" rtl="0">
              <a:buNone/>
              <a:defRPr sz="800">
                <a:solidFill>
                  <a:srgbClr val="000000"/>
                </a:solidFill>
              </a:defRPr>
            </a:lvl8pPr>
            <a:lvl9pPr lvl="8" rtl="0">
              <a:buNone/>
              <a:defRPr sz="800">
                <a:solidFill>
                  <a:srgbClr val="000000"/>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2">
  <p:cSld name="CUSTOM_2_1_1_2">
    <p:bg>
      <p:bgPr>
        <a:solidFill>
          <a:schemeClr val="accent3"/>
        </a:solidFill>
      </p:bgPr>
    </p:bg>
    <p:spTree>
      <p:nvGrpSpPr>
        <p:cNvPr id="63" name="Shape 63"/>
        <p:cNvGrpSpPr/>
        <p:nvPr/>
      </p:nvGrpSpPr>
      <p:grpSpPr>
        <a:xfrm>
          <a:off x="0" y="0"/>
          <a:ext cx="0" cy="0"/>
          <a:chOff x="0" y="0"/>
          <a:chExt cx="0" cy="0"/>
        </a:xfrm>
      </p:grpSpPr>
      <p:sp>
        <p:nvSpPr>
          <p:cNvPr id="64" name="Google Shape;64;p16"/>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5" name="Google Shape;65;p16"/>
          <p:cNvSpPr txBox="1"/>
          <p:nvPr>
            <p:ph idx="1" type="subTitle"/>
          </p:nvPr>
        </p:nvSpPr>
        <p:spPr>
          <a:xfrm>
            <a:off x="464100" y="1171575"/>
            <a:ext cx="33033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66" name="Google Shape;66;p16"/>
          <p:cNvSpPr txBox="1"/>
          <p:nvPr>
            <p:ph idx="2" type="subTitle"/>
          </p:nvPr>
        </p:nvSpPr>
        <p:spPr>
          <a:xfrm>
            <a:off x="464100" y="3480550"/>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67" name="Google Shape;67;p16"/>
          <p:cNvSpPr txBox="1"/>
          <p:nvPr>
            <p:ph idx="3" type="subTitle"/>
          </p:nvPr>
        </p:nvSpPr>
        <p:spPr>
          <a:xfrm>
            <a:off x="464100" y="3971925"/>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800"/>
              <a:buFont typeface="Montserrat ExtraBold"/>
              <a:buNone/>
              <a:defRPr sz="800">
                <a:latin typeface="Montserrat ExtraBold"/>
                <a:ea typeface="Montserrat ExtraBold"/>
                <a:cs typeface="Montserrat ExtraBold"/>
                <a:sym typeface="Montserrat ExtraBold"/>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68" name="Google Shape;68;p1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2_1_1">
    <p:bg>
      <p:bgPr>
        <a:solidFill>
          <a:schemeClr val="accent3"/>
        </a:solidFill>
      </p:bgPr>
    </p:bg>
    <p:spTree>
      <p:nvGrpSpPr>
        <p:cNvPr id="1886" name="Shape 1886"/>
        <p:cNvGrpSpPr/>
        <p:nvPr/>
      </p:nvGrpSpPr>
      <p:grpSpPr>
        <a:xfrm>
          <a:off x="0" y="0"/>
          <a:ext cx="0" cy="0"/>
          <a:chOff x="0" y="0"/>
          <a:chExt cx="0" cy="0"/>
        </a:xfrm>
      </p:grpSpPr>
      <p:sp>
        <p:nvSpPr>
          <p:cNvPr id="1887" name="Google Shape;1887;p144"/>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2">
  <p:cSld name="CUSTOM_2_1_1_2">
    <p:bg>
      <p:bgPr>
        <a:solidFill>
          <a:schemeClr val="accent3"/>
        </a:solidFill>
      </p:bgPr>
    </p:bg>
    <p:spTree>
      <p:nvGrpSpPr>
        <p:cNvPr id="1888" name="Shape 1888"/>
        <p:cNvGrpSpPr/>
        <p:nvPr/>
      </p:nvGrpSpPr>
      <p:grpSpPr>
        <a:xfrm>
          <a:off x="0" y="0"/>
          <a:ext cx="0" cy="0"/>
          <a:chOff x="0" y="0"/>
          <a:chExt cx="0" cy="0"/>
        </a:xfrm>
      </p:grpSpPr>
      <p:sp>
        <p:nvSpPr>
          <p:cNvPr id="1889" name="Google Shape;1889;p145"/>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0" name="Google Shape;1890;p145"/>
          <p:cNvSpPr txBox="1"/>
          <p:nvPr>
            <p:ph idx="1" type="subTitle"/>
          </p:nvPr>
        </p:nvSpPr>
        <p:spPr>
          <a:xfrm>
            <a:off x="464100" y="1171575"/>
            <a:ext cx="33033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91" name="Google Shape;1891;p145"/>
          <p:cNvSpPr txBox="1"/>
          <p:nvPr>
            <p:ph idx="2" type="subTitle"/>
          </p:nvPr>
        </p:nvSpPr>
        <p:spPr>
          <a:xfrm>
            <a:off x="464100" y="3480550"/>
            <a:ext cx="33696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92" name="Google Shape;1892;p145"/>
          <p:cNvSpPr txBox="1"/>
          <p:nvPr>
            <p:ph idx="3" type="subTitle"/>
          </p:nvPr>
        </p:nvSpPr>
        <p:spPr>
          <a:xfrm>
            <a:off x="464100" y="3971925"/>
            <a:ext cx="3369600" cy="232800"/>
          </a:xfrm>
          <a:prstGeom prst="rect">
            <a:avLst/>
          </a:prstGeom>
        </p:spPr>
        <p:txBody>
          <a:bodyPr anchorCtr="0" anchor="t" bIns="0" lIns="0" spcFirstLastPara="1" rIns="0" wrap="square" tIns="0">
            <a:noAutofit/>
          </a:bodyPr>
          <a:lstStyle>
            <a:lvl1pPr lvl="0" rtl="0">
              <a:spcBef>
                <a:spcPts val="0"/>
              </a:spcBef>
              <a:spcAft>
                <a:spcPts val="0"/>
              </a:spcAft>
              <a:buSzPts val="800"/>
              <a:buFont typeface="Montserrat ExtraBold"/>
              <a:buNone/>
              <a:defRPr sz="800">
                <a:latin typeface="Montserrat ExtraBold"/>
                <a:ea typeface="Montserrat ExtraBold"/>
                <a:cs typeface="Montserrat ExtraBold"/>
                <a:sym typeface="Montserrat ExtraBold"/>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893" name="Google Shape;1893;p145"/>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2_1_1_1">
    <p:bg>
      <p:bgPr>
        <a:solidFill>
          <a:schemeClr val="accent4"/>
        </a:solidFill>
      </p:bgPr>
    </p:bg>
    <p:spTree>
      <p:nvGrpSpPr>
        <p:cNvPr id="1894" name="Shape 1894"/>
        <p:cNvGrpSpPr/>
        <p:nvPr/>
      </p:nvGrpSpPr>
      <p:grpSpPr>
        <a:xfrm>
          <a:off x="0" y="0"/>
          <a:ext cx="0" cy="0"/>
          <a:chOff x="0" y="0"/>
          <a:chExt cx="0" cy="0"/>
        </a:xfrm>
      </p:grpSpPr>
      <p:sp>
        <p:nvSpPr>
          <p:cNvPr id="1895" name="Google Shape;1895;p146"/>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FFFFFF"/>
        </a:solidFill>
      </p:bgPr>
    </p:bg>
    <p:spTree>
      <p:nvGrpSpPr>
        <p:cNvPr id="1896" name="Shape 1896"/>
        <p:cNvGrpSpPr/>
        <p:nvPr/>
      </p:nvGrpSpPr>
      <p:grpSpPr>
        <a:xfrm>
          <a:off x="0" y="0"/>
          <a:ext cx="0" cy="0"/>
          <a:chOff x="0" y="0"/>
          <a:chExt cx="0" cy="0"/>
        </a:xfrm>
      </p:grpSpPr>
      <p:sp>
        <p:nvSpPr>
          <p:cNvPr id="1897" name="Google Shape;1897;p147"/>
          <p:cNvSpPr txBox="1"/>
          <p:nvPr>
            <p:ph idx="1" type="subTitle"/>
          </p:nvPr>
        </p:nvSpPr>
        <p:spPr>
          <a:xfrm>
            <a:off x="464100" y="288125"/>
            <a:ext cx="2687700" cy="262800"/>
          </a:xfrm>
          <a:prstGeom prst="rect">
            <a:avLst/>
          </a:prstGeom>
          <a:solidFill>
            <a:schemeClr val="accent1"/>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rgbClr val="FFFFFF"/>
              </a:buClr>
              <a:buSzPts val="1100"/>
              <a:buFont typeface="Montserrat ExtraBold"/>
              <a:buNone/>
              <a:defRPr sz="1100">
                <a:solidFill>
                  <a:srgbClr val="FFFFFF"/>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898" name="Google Shape;1898;p147"/>
          <p:cNvSpPr txBox="1"/>
          <p:nvPr>
            <p:ph idx="2" type="subTitle"/>
          </p:nvPr>
        </p:nvSpPr>
        <p:spPr>
          <a:xfrm>
            <a:off x="464100" y="1571525"/>
            <a:ext cx="4052100" cy="29208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899" name="Google Shape;1899;p147"/>
          <p:cNvSpPr txBox="1"/>
          <p:nvPr>
            <p:ph idx="3" type="subTitle"/>
          </p:nvPr>
        </p:nvSpPr>
        <p:spPr>
          <a:xfrm>
            <a:off x="464100" y="1149850"/>
            <a:ext cx="2687700" cy="262800"/>
          </a:xfrm>
          <a:prstGeom prst="rect">
            <a:avLst/>
          </a:prstGeom>
          <a:no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900" name="Google Shape;1900;p147"/>
          <p:cNvSpPr txBox="1"/>
          <p:nvPr>
            <p:ph idx="4" type="subTitle"/>
          </p:nvPr>
        </p:nvSpPr>
        <p:spPr>
          <a:xfrm>
            <a:off x="4629175" y="1571525"/>
            <a:ext cx="4052100" cy="29208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901" name="Google Shape;1901;p147"/>
          <p:cNvSpPr txBox="1"/>
          <p:nvPr>
            <p:ph idx="5" type="subTitle"/>
          </p:nvPr>
        </p:nvSpPr>
        <p:spPr>
          <a:xfrm>
            <a:off x="4629175" y="1149850"/>
            <a:ext cx="2687700" cy="262800"/>
          </a:xfrm>
          <a:prstGeom prst="rect">
            <a:avLst/>
          </a:prstGeom>
          <a:no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902" name="Google Shape;1902;p147"/>
          <p:cNvSpPr txBox="1"/>
          <p:nvPr>
            <p:ph type="title"/>
          </p:nvPr>
        </p:nvSpPr>
        <p:spPr>
          <a:xfrm>
            <a:off x="464100" y="682838"/>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903" name="Google Shape;1903;p147"/>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000000"/>
                </a:solidFill>
              </a:defRPr>
            </a:lvl1pPr>
            <a:lvl2pPr lvl="1" rtl="0">
              <a:buNone/>
              <a:defRPr sz="800">
                <a:solidFill>
                  <a:srgbClr val="000000"/>
                </a:solidFill>
              </a:defRPr>
            </a:lvl2pPr>
            <a:lvl3pPr lvl="2" rtl="0">
              <a:buNone/>
              <a:defRPr sz="800">
                <a:solidFill>
                  <a:srgbClr val="000000"/>
                </a:solidFill>
              </a:defRPr>
            </a:lvl3pPr>
            <a:lvl4pPr lvl="3" rtl="0">
              <a:buNone/>
              <a:defRPr sz="800">
                <a:solidFill>
                  <a:srgbClr val="000000"/>
                </a:solidFill>
              </a:defRPr>
            </a:lvl4pPr>
            <a:lvl5pPr lvl="4" rtl="0">
              <a:buNone/>
              <a:defRPr sz="800">
                <a:solidFill>
                  <a:srgbClr val="000000"/>
                </a:solidFill>
              </a:defRPr>
            </a:lvl5pPr>
            <a:lvl6pPr lvl="5" rtl="0">
              <a:buNone/>
              <a:defRPr sz="800">
                <a:solidFill>
                  <a:srgbClr val="000000"/>
                </a:solidFill>
              </a:defRPr>
            </a:lvl6pPr>
            <a:lvl7pPr lvl="6" rtl="0">
              <a:buNone/>
              <a:defRPr sz="800">
                <a:solidFill>
                  <a:srgbClr val="000000"/>
                </a:solidFill>
              </a:defRPr>
            </a:lvl7pPr>
            <a:lvl8pPr lvl="7" rtl="0">
              <a:buNone/>
              <a:defRPr sz="800">
                <a:solidFill>
                  <a:srgbClr val="000000"/>
                </a:solidFill>
              </a:defRPr>
            </a:lvl8pPr>
            <a:lvl9pPr lvl="8" rtl="0">
              <a:buNone/>
              <a:defRPr sz="800">
                <a:solidFill>
                  <a:srgbClr val="000000"/>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0ABEF0"/>
        </a:solidFill>
      </p:bgPr>
    </p:bg>
    <p:spTree>
      <p:nvGrpSpPr>
        <p:cNvPr id="1904" name="Shape 1904"/>
        <p:cNvGrpSpPr/>
        <p:nvPr/>
      </p:nvGrpSpPr>
      <p:grpSpPr>
        <a:xfrm>
          <a:off x="0" y="0"/>
          <a:ext cx="0" cy="0"/>
          <a:chOff x="0" y="0"/>
          <a:chExt cx="0" cy="0"/>
        </a:xfrm>
      </p:grpSpPr>
      <p:sp>
        <p:nvSpPr>
          <p:cNvPr id="1905" name="Google Shape;1905;p148"/>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6" name="Google Shape;1906;p148"/>
          <p:cNvPicPr preferRelativeResize="0"/>
          <p:nvPr/>
        </p:nvPicPr>
        <p:blipFill rotWithShape="1">
          <a:blip r:embed="rId2">
            <a:alphaModFix/>
          </a:blip>
          <a:srcRect b="0" l="0" r="0" t="0"/>
          <a:stretch/>
        </p:blipFill>
        <p:spPr>
          <a:xfrm>
            <a:off x="4164806" y="2043125"/>
            <a:ext cx="814388" cy="814388"/>
          </a:xfrm>
          <a:prstGeom prst="rect">
            <a:avLst/>
          </a:prstGeom>
          <a:noFill/>
          <a:ln>
            <a:noFill/>
          </a:ln>
        </p:spPr>
      </p:pic>
      <p:sp>
        <p:nvSpPr>
          <p:cNvPr id="1907" name="Google Shape;1907;p148"/>
          <p:cNvSpPr txBox="1"/>
          <p:nvPr/>
        </p:nvSpPr>
        <p:spPr>
          <a:xfrm>
            <a:off x="1412030" y="2516138"/>
            <a:ext cx="814500" cy="341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800"/>
              </a:spcBef>
              <a:spcAft>
                <a:spcPts val="0"/>
              </a:spcAft>
              <a:buNone/>
            </a:pPr>
            <a:r>
              <a:t/>
            </a:r>
            <a:endParaRPr sz="1200">
              <a:solidFill>
                <a:srgbClr val="FFFFFF"/>
              </a:solidFill>
              <a:latin typeface="Montserrat ExtraBold"/>
              <a:ea typeface="Montserrat ExtraBold"/>
              <a:cs typeface="Montserrat ExtraBold"/>
              <a:sym typeface="Montserrat ExtraBold"/>
            </a:endParaRPr>
          </a:p>
        </p:txBody>
      </p:sp>
      <p:sp>
        <p:nvSpPr>
          <p:cNvPr id="1908" name="Google Shape;1908;p148"/>
          <p:cNvSpPr txBox="1"/>
          <p:nvPr/>
        </p:nvSpPr>
        <p:spPr>
          <a:xfrm>
            <a:off x="2226530" y="2952750"/>
            <a:ext cx="814500" cy="341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800"/>
              </a:spcBef>
              <a:spcAft>
                <a:spcPts val="0"/>
              </a:spcAft>
              <a:buNone/>
            </a:pPr>
            <a:r>
              <a:t/>
            </a:r>
            <a:endParaRPr sz="1200">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bg>
      <p:bgPr>
        <a:solidFill>
          <a:srgbClr val="0ABEF0"/>
        </a:solidFill>
      </p:bgPr>
    </p:bg>
    <p:spTree>
      <p:nvGrpSpPr>
        <p:cNvPr id="1909" name="Shape 1909"/>
        <p:cNvGrpSpPr/>
        <p:nvPr/>
      </p:nvGrpSpPr>
      <p:grpSpPr>
        <a:xfrm>
          <a:off x="0" y="0"/>
          <a:ext cx="0" cy="0"/>
          <a:chOff x="0" y="0"/>
          <a:chExt cx="0" cy="0"/>
        </a:xfrm>
      </p:grpSpPr>
      <p:sp>
        <p:nvSpPr>
          <p:cNvPr id="1910" name="Google Shape;1910;p149"/>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1" name="Google Shape;1911;p149"/>
          <p:cNvPicPr preferRelativeResize="0"/>
          <p:nvPr/>
        </p:nvPicPr>
        <p:blipFill rotWithShape="1">
          <a:blip r:embed="rId2">
            <a:alphaModFix/>
          </a:blip>
          <a:srcRect b="0" l="0" r="0" t="0"/>
          <a:stretch/>
        </p:blipFill>
        <p:spPr>
          <a:xfrm>
            <a:off x="4164806" y="1619250"/>
            <a:ext cx="814388" cy="814388"/>
          </a:xfrm>
          <a:prstGeom prst="rect">
            <a:avLst/>
          </a:prstGeom>
          <a:noFill/>
          <a:ln>
            <a:noFill/>
          </a:ln>
        </p:spPr>
      </p:pic>
      <p:sp>
        <p:nvSpPr>
          <p:cNvPr id="1912" name="Google Shape;1912;p149"/>
          <p:cNvSpPr txBox="1"/>
          <p:nvPr/>
        </p:nvSpPr>
        <p:spPr>
          <a:xfrm>
            <a:off x="111280" y="2471538"/>
            <a:ext cx="814500" cy="341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800"/>
              </a:spcBef>
              <a:spcAft>
                <a:spcPts val="0"/>
              </a:spcAft>
              <a:buNone/>
            </a:pPr>
            <a:r>
              <a:t/>
            </a:r>
            <a:endParaRPr sz="1200">
              <a:solidFill>
                <a:srgbClr val="FFFFFF"/>
              </a:solidFill>
              <a:latin typeface="Montserrat ExtraBold"/>
              <a:ea typeface="Montserrat ExtraBold"/>
              <a:cs typeface="Montserrat ExtraBold"/>
              <a:sym typeface="Montserrat ExtraBold"/>
            </a:endParaRPr>
          </a:p>
        </p:txBody>
      </p:sp>
      <p:sp>
        <p:nvSpPr>
          <p:cNvPr id="1913" name="Google Shape;1913;p149"/>
          <p:cNvSpPr txBox="1"/>
          <p:nvPr>
            <p:ph idx="1" type="subTitle"/>
          </p:nvPr>
        </p:nvSpPr>
        <p:spPr>
          <a:xfrm>
            <a:off x="3442950" y="3007950"/>
            <a:ext cx="2258100" cy="2376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0" lIns="0" spcFirstLastPara="1" rIns="0" wrap="square" tIns="0">
            <a:normAutofit/>
          </a:bodyPr>
          <a:lstStyle>
            <a:lvl1pPr lvl="0" rtl="0" algn="ctr">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914" name="Google Shape;1914;p149"/>
          <p:cNvSpPr txBox="1"/>
          <p:nvPr>
            <p:ph idx="2" type="subTitle"/>
          </p:nvPr>
        </p:nvSpPr>
        <p:spPr>
          <a:xfrm>
            <a:off x="2665050" y="3373075"/>
            <a:ext cx="3813900" cy="341400"/>
          </a:xfrm>
          <a:prstGeom prst="rect">
            <a:avLst/>
          </a:prstGeom>
        </p:spPr>
        <p:txBody>
          <a:bodyPr anchorCtr="0" anchor="t" bIns="0" lIns="0" spcFirstLastPara="1" rIns="0" wrap="square" tIns="0">
            <a:normAutofit/>
          </a:bodyPr>
          <a:lstStyle>
            <a:lvl1pPr lvl="0" rtl="0" algn="ctr">
              <a:spcBef>
                <a:spcPts val="0"/>
              </a:spcBef>
              <a:spcAft>
                <a:spcPts val="0"/>
              </a:spcAft>
              <a:buSzPts val="11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915" name="Google Shape;1915;p149"/>
          <p:cNvSpPr txBox="1"/>
          <p:nvPr/>
        </p:nvSpPr>
        <p:spPr>
          <a:xfrm>
            <a:off x="2226530" y="2952750"/>
            <a:ext cx="814500" cy="341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800"/>
              </a:spcBef>
              <a:spcAft>
                <a:spcPts val="0"/>
              </a:spcAft>
              <a:buNone/>
            </a:pPr>
            <a:r>
              <a:t/>
            </a:r>
            <a:endParaRPr sz="1200">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0ABEF0"/>
        </a:solidFill>
      </p:bgPr>
    </p:bg>
    <p:spTree>
      <p:nvGrpSpPr>
        <p:cNvPr id="1916" name="Shape 1916"/>
        <p:cNvGrpSpPr/>
        <p:nvPr/>
      </p:nvGrpSpPr>
      <p:grpSpPr>
        <a:xfrm>
          <a:off x="0" y="0"/>
          <a:ext cx="0" cy="0"/>
          <a:chOff x="0" y="0"/>
          <a:chExt cx="0" cy="0"/>
        </a:xfrm>
      </p:grpSpPr>
      <p:sp>
        <p:nvSpPr>
          <p:cNvPr id="1917" name="Google Shape;1917;p150"/>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50"/>
          <p:cNvSpPr txBox="1"/>
          <p:nvPr/>
        </p:nvSpPr>
        <p:spPr>
          <a:xfrm>
            <a:off x="1412030" y="2516138"/>
            <a:ext cx="814500" cy="3414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800"/>
              </a:spcBef>
              <a:spcAft>
                <a:spcPts val="0"/>
              </a:spcAft>
              <a:buNone/>
            </a:pPr>
            <a:r>
              <a:t/>
            </a:r>
            <a:endParaRPr sz="1200">
              <a:solidFill>
                <a:srgbClr val="FFFFFF"/>
              </a:solidFill>
              <a:latin typeface="Montserrat ExtraBold"/>
              <a:ea typeface="Montserrat ExtraBold"/>
              <a:cs typeface="Montserrat ExtraBold"/>
              <a:sym typeface="Montserrat ExtraBold"/>
            </a:endParaRPr>
          </a:p>
        </p:txBody>
      </p:sp>
      <p:sp>
        <p:nvSpPr>
          <p:cNvPr id="1919" name="Google Shape;1919;p150"/>
          <p:cNvSpPr txBox="1"/>
          <p:nvPr/>
        </p:nvSpPr>
        <p:spPr>
          <a:xfrm>
            <a:off x="-354380" y="3321844"/>
            <a:ext cx="4347300" cy="202500"/>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800"/>
              </a:spcBef>
              <a:spcAft>
                <a:spcPts val="0"/>
              </a:spcAft>
              <a:buNone/>
            </a:pPr>
            <a:r>
              <a:t/>
            </a:r>
            <a:endParaRPr sz="1100">
              <a:solidFill>
                <a:srgbClr val="000000"/>
              </a:solidFill>
              <a:latin typeface="Montserrat"/>
              <a:ea typeface="Montserrat"/>
              <a:cs typeface="Montserrat"/>
              <a:sym typeface="Montserrat"/>
            </a:endParaRPr>
          </a:p>
        </p:txBody>
      </p:sp>
      <p:pic>
        <p:nvPicPr>
          <p:cNvPr id="1920" name="Google Shape;1920;p150"/>
          <p:cNvPicPr preferRelativeResize="0"/>
          <p:nvPr/>
        </p:nvPicPr>
        <p:blipFill rotWithShape="1">
          <a:blip r:embed="rId2">
            <a:alphaModFix/>
          </a:blip>
          <a:srcRect b="0" l="0" r="0" t="0"/>
          <a:stretch/>
        </p:blipFill>
        <p:spPr>
          <a:xfrm>
            <a:off x="1064419" y="2043113"/>
            <a:ext cx="814387" cy="814388"/>
          </a:xfrm>
          <a:prstGeom prst="rect">
            <a:avLst/>
          </a:prstGeom>
          <a:noFill/>
          <a:ln>
            <a:noFill/>
          </a:ln>
        </p:spPr>
      </p:pic>
      <p:sp>
        <p:nvSpPr>
          <p:cNvPr id="1921" name="Google Shape;1921;p150"/>
          <p:cNvSpPr txBox="1"/>
          <p:nvPr>
            <p:ph idx="1" type="subTitle"/>
          </p:nvPr>
        </p:nvSpPr>
        <p:spPr>
          <a:xfrm>
            <a:off x="254215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922" name="Google Shape;1922;p150"/>
          <p:cNvSpPr txBox="1"/>
          <p:nvPr>
            <p:ph idx="2" type="subTitle"/>
          </p:nvPr>
        </p:nvSpPr>
        <p:spPr>
          <a:xfrm>
            <a:off x="462470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923" name="Google Shape;1923;p150"/>
          <p:cNvSpPr txBox="1"/>
          <p:nvPr>
            <p:ph idx="3" type="subTitle"/>
          </p:nvPr>
        </p:nvSpPr>
        <p:spPr>
          <a:xfrm>
            <a:off x="669925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924" name="Google Shape;1924;p150"/>
          <p:cNvSpPr txBox="1"/>
          <p:nvPr>
            <p:ph idx="4" type="subTitle"/>
          </p:nvPr>
        </p:nvSpPr>
        <p:spPr>
          <a:xfrm>
            <a:off x="2542150" y="1933475"/>
            <a:ext cx="1976400" cy="23028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925" name="Google Shape;1925;p150"/>
          <p:cNvSpPr txBox="1"/>
          <p:nvPr>
            <p:ph idx="5" type="subTitle"/>
          </p:nvPr>
        </p:nvSpPr>
        <p:spPr>
          <a:xfrm>
            <a:off x="4624700" y="1933475"/>
            <a:ext cx="1976400" cy="23028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926" name="Google Shape;1926;p150"/>
          <p:cNvSpPr txBox="1"/>
          <p:nvPr>
            <p:ph idx="6" type="subTitle"/>
          </p:nvPr>
        </p:nvSpPr>
        <p:spPr>
          <a:xfrm>
            <a:off x="6707250" y="1933475"/>
            <a:ext cx="1976400" cy="2302800"/>
          </a:xfrm>
          <a:prstGeom prst="rect">
            <a:avLst/>
          </a:prstGeom>
        </p:spPr>
        <p:txBody>
          <a:bodyPr anchorCtr="0" anchor="t" bIns="0" lIns="0" spcFirstLastPara="1" rIns="0" wrap="square" tIns="0">
            <a:normAutofit/>
          </a:bodyPr>
          <a:lstStyle>
            <a:lvl1pPr lvl="0" rtl="0">
              <a:spcBef>
                <a:spcPts val="0"/>
              </a:spcBef>
              <a:spcAft>
                <a:spcPts val="0"/>
              </a:spcAft>
              <a:buSzPts val="1200"/>
              <a:buNone/>
              <a:defRPr sz="12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927" name="Google Shape;1927;p150"/>
          <p:cNvSpPr txBox="1"/>
          <p:nvPr/>
        </p:nvSpPr>
        <p:spPr>
          <a:xfrm>
            <a:off x="1064363" y="2977175"/>
            <a:ext cx="814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a:solidFill>
                  <a:srgbClr val="FFFFFF"/>
                </a:solidFill>
                <a:latin typeface="Montserrat ExtraBold"/>
                <a:ea typeface="Montserrat ExtraBold"/>
                <a:cs typeface="Montserrat ExtraBold"/>
                <a:sym typeface="Montserrat ExtraBold"/>
              </a:rPr>
              <a:t>c40.org</a:t>
            </a:r>
            <a:endParaRPr>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accent1"/>
        </a:solidFill>
      </p:bgPr>
    </p:bg>
    <p:spTree>
      <p:nvGrpSpPr>
        <p:cNvPr id="1928" name="Shape 1928"/>
        <p:cNvGrpSpPr/>
        <p:nvPr/>
      </p:nvGrpSpPr>
      <p:grpSpPr>
        <a:xfrm>
          <a:off x="0" y="0"/>
          <a:ext cx="0" cy="0"/>
          <a:chOff x="0" y="0"/>
          <a:chExt cx="0" cy="0"/>
        </a:xfrm>
      </p:grpSpPr>
      <p:sp>
        <p:nvSpPr>
          <p:cNvPr id="1929" name="Google Shape;1929;p151"/>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0" name="Google Shape;1930;p151"/>
          <p:cNvSpPr txBox="1"/>
          <p:nvPr>
            <p:ph idx="1" type="subTitle"/>
          </p:nvPr>
        </p:nvSpPr>
        <p:spPr>
          <a:xfrm>
            <a:off x="464100" y="1171575"/>
            <a:ext cx="33033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31" name="Google Shape;1931;p151"/>
          <p:cNvSpPr txBox="1"/>
          <p:nvPr>
            <p:ph idx="2" type="subTitle"/>
          </p:nvPr>
        </p:nvSpPr>
        <p:spPr>
          <a:xfrm>
            <a:off x="4716925" y="4555613"/>
            <a:ext cx="3303300" cy="2328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800"/>
              <a:buNone/>
              <a:defRPr sz="800">
                <a:solidFill>
                  <a:srgbClr val="FFFFFF"/>
                </a:solidFill>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chemeClr val="accent1"/>
        </a:solidFill>
      </p:bgPr>
    </p:bg>
    <p:spTree>
      <p:nvGrpSpPr>
        <p:cNvPr id="1932" name="Shape 1932"/>
        <p:cNvGrpSpPr/>
        <p:nvPr/>
      </p:nvGrpSpPr>
      <p:grpSpPr>
        <a:xfrm>
          <a:off x="0" y="0"/>
          <a:ext cx="0" cy="0"/>
          <a:chOff x="0" y="0"/>
          <a:chExt cx="0" cy="0"/>
        </a:xfrm>
      </p:grpSpPr>
      <p:sp>
        <p:nvSpPr>
          <p:cNvPr id="1933" name="Google Shape;1933;p152"/>
          <p:cNvSpPr txBox="1"/>
          <p:nvPr>
            <p:ph type="title"/>
          </p:nvPr>
        </p:nvSpPr>
        <p:spPr>
          <a:xfrm>
            <a:off x="464106" y="1531144"/>
            <a:ext cx="4726800" cy="1825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rgbClr val="FFFFFF"/>
              </a:buClr>
              <a:buSzPts val="2700"/>
              <a:buFont typeface="Montserrat ExtraBold"/>
              <a:buNone/>
              <a:defRPr sz="27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4" name="Google Shape;1934;p152"/>
          <p:cNvSpPr txBox="1"/>
          <p:nvPr>
            <p:ph idx="1" type="subTitle"/>
          </p:nvPr>
        </p:nvSpPr>
        <p:spPr>
          <a:xfrm>
            <a:off x="464100" y="3480550"/>
            <a:ext cx="3369600" cy="232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200"/>
              <a:buNone/>
              <a:defRPr sz="1200">
                <a:solidFill>
                  <a:srgbClr val="FFFFFF"/>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pic>
        <p:nvPicPr>
          <p:cNvPr id="1935" name="Google Shape;1935;p152"/>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1936" name="Google Shape;1936;p152"/>
          <p:cNvSpPr txBox="1"/>
          <p:nvPr>
            <p:ph idx="2" type="subTitle"/>
          </p:nvPr>
        </p:nvSpPr>
        <p:spPr>
          <a:xfrm>
            <a:off x="464100" y="3971925"/>
            <a:ext cx="3369600" cy="232800"/>
          </a:xfrm>
          <a:prstGeom prst="rect">
            <a:avLst/>
          </a:prstGeom>
        </p:spPr>
        <p:txBody>
          <a:bodyPr anchorCtr="0" anchor="t" bIns="0" lIns="0" spcFirstLastPara="1" rIns="0" wrap="square" tIns="0">
            <a:noAutofit/>
          </a:bodyPr>
          <a:lstStyle>
            <a:lvl1pPr lvl="0" rtl="0">
              <a:spcBef>
                <a:spcPts val="0"/>
              </a:spcBef>
              <a:spcAft>
                <a:spcPts val="0"/>
              </a:spcAft>
              <a:buSzPts val="800"/>
              <a:buFont typeface="Montserrat ExtraBold"/>
              <a:buNone/>
              <a:defRPr sz="800">
                <a:latin typeface="Montserrat ExtraBold"/>
                <a:ea typeface="Montserrat ExtraBold"/>
                <a:cs typeface="Montserrat ExtraBold"/>
                <a:sym typeface="Montserrat ExtraBold"/>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37" name="Google Shape;1937;p15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rgbClr val="FFFFFF"/>
                </a:solidFill>
              </a:defRPr>
            </a:lvl1pPr>
            <a:lvl2pPr lvl="1" rtl="0">
              <a:buNone/>
              <a:defRPr sz="800">
                <a:solidFill>
                  <a:srgbClr val="FFFFFF"/>
                </a:solidFill>
              </a:defRPr>
            </a:lvl2pPr>
            <a:lvl3pPr lvl="2" rtl="0">
              <a:buNone/>
              <a:defRPr sz="800">
                <a:solidFill>
                  <a:srgbClr val="FFFFFF"/>
                </a:solidFill>
              </a:defRPr>
            </a:lvl3pPr>
            <a:lvl4pPr lvl="3" rtl="0">
              <a:buNone/>
              <a:defRPr sz="800">
                <a:solidFill>
                  <a:srgbClr val="FFFFFF"/>
                </a:solidFill>
              </a:defRPr>
            </a:lvl4pPr>
            <a:lvl5pPr lvl="4" rtl="0">
              <a:buNone/>
              <a:defRPr sz="800">
                <a:solidFill>
                  <a:srgbClr val="FFFFFF"/>
                </a:solidFill>
              </a:defRPr>
            </a:lvl5pPr>
            <a:lvl6pPr lvl="5" rtl="0">
              <a:buNone/>
              <a:defRPr sz="800">
                <a:solidFill>
                  <a:srgbClr val="FFFFFF"/>
                </a:solidFill>
              </a:defRPr>
            </a:lvl6pPr>
            <a:lvl7pPr lvl="6" rtl="0">
              <a:buNone/>
              <a:defRPr sz="800">
                <a:solidFill>
                  <a:srgbClr val="FFFFFF"/>
                </a:solidFill>
              </a:defRPr>
            </a:lvl7pPr>
            <a:lvl8pPr lvl="7" rtl="0">
              <a:buNone/>
              <a:defRPr sz="800">
                <a:solidFill>
                  <a:srgbClr val="FFFFFF"/>
                </a:solidFill>
              </a:defRPr>
            </a:lvl8pPr>
            <a:lvl9pPr lvl="8" rtl="0">
              <a:buNone/>
              <a:defRPr sz="800">
                <a:solidFill>
                  <a:srgbClr val="FFFFFF"/>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Only">
  <p:cSld name="2_Slide - Title Only">
    <p:spTree>
      <p:nvGrpSpPr>
        <p:cNvPr id="1938" name="Shape 1938"/>
        <p:cNvGrpSpPr/>
        <p:nvPr/>
      </p:nvGrpSpPr>
      <p:grpSpPr>
        <a:xfrm>
          <a:off x="0" y="0"/>
          <a:ext cx="0" cy="0"/>
          <a:chOff x="0" y="0"/>
          <a:chExt cx="0" cy="0"/>
        </a:xfrm>
      </p:grpSpPr>
      <p:pic>
        <p:nvPicPr>
          <p:cNvPr id="1939" name="Google Shape;1939;p153"/>
          <p:cNvPicPr preferRelativeResize="0"/>
          <p:nvPr/>
        </p:nvPicPr>
        <p:blipFill rotWithShape="1">
          <a:blip r:embed="rId2">
            <a:alphaModFix/>
          </a:blip>
          <a:srcRect b="0" l="0" r="0" t="0"/>
          <a:stretch/>
        </p:blipFill>
        <p:spPr>
          <a:xfrm>
            <a:off x="1060251" y="872700"/>
            <a:ext cx="7023500" cy="3466771"/>
          </a:xfrm>
          <a:prstGeom prst="rect">
            <a:avLst/>
          </a:prstGeom>
          <a:noFill/>
          <a:ln>
            <a:noFill/>
          </a:ln>
        </p:spPr>
      </p:pic>
      <p:sp>
        <p:nvSpPr>
          <p:cNvPr id="1940" name="Google Shape;1940;p153"/>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1" name="Google Shape;1941;p153"/>
          <p:cNvSpPr txBox="1"/>
          <p:nvPr>
            <p:ph idx="12" type="sldNum"/>
          </p:nvPr>
        </p:nvSpPr>
        <p:spPr>
          <a:xfrm>
            <a:off x="488156" y="4767263"/>
            <a:ext cx="2460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grpSp>
        <p:nvGrpSpPr>
          <p:cNvPr id="1942" name="Google Shape;1942;p153"/>
          <p:cNvGrpSpPr/>
          <p:nvPr/>
        </p:nvGrpSpPr>
        <p:grpSpPr>
          <a:xfrm>
            <a:off x="4040941" y="2827585"/>
            <a:ext cx="1115231" cy="986962"/>
            <a:chOff x="5387922" y="4143433"/>
            <a:chExt cx="1486974" cy="1315949"/>
          </a:xfrm>
        </p:grpSpPr>
        <p:sp>
          <p:nvSpPr>
            <p:cNvPr id="1943" name="Google Shape;1943;p153"/>
            <p:cNvSpPr/>
            <p:nvPr/>
          </p:nvSpPr>
          <p:spPr>
            <a:xfrm>
              <a:off x="5387922" y="414343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4" name="Google Shape;1944;p153"/>
            <p:cNvSpPr/>
            <p:nvPr/>
          </p:nvSpPr>
          <p:spPr>
            <a:xfrm>
              <a:off x="5477206" y="429338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5" name="Google Shape;1945;p153"/>
            <p:cNvSpPr/>
            <p:nvPr/>
          </p:nvSpPr>
          <p:spPr>
            <a:xfrm>
              <a:off x="5585948" y="43723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6" name="Google Shape;1946;p153"/>
            <p:cNvSpPr/>
            <p:nvPr/>
          </p:nvSpPr>
          <p:spPr>
            <a:xfrm>
              <a:off x="5711861" y="43311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7" name="Google Shape;1947;p153"/>
            <p:cNvSpPr/>
            <p:nvPr/>
          </p:nvSpPr>
          <p:spPr>
            <a:xfrm>
              <a:off x="5860758" y="43198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8" name="Google Shape;1948;p153"/>
            <p:cNvSpPr/>
            <p:nvPr/>
          </p:nvSpPr>
          <p:spPr>
            <a:xfrm>
              <a:off x="6727379" y="42562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49" name="Google Shape;1949;p153"/>
            <p:cNvSpPr/>
            <p:nvPr/>
          </p:nvSpPr>
          <p:spPr>
            <a:xfrm>
              <a:off x="6737062" y="44537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0" name="Google Shape;1950;p153"/>
            <p:cNvSpPr/>
            <p:nvPr/>
          </p:nvSpPr>
          <p:spPr>
            <a:xfrm>
              <a:off x="6766896" y="46309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1" name="Google Shape;1951;p153"/>
            <p:cNvSpPr/>
            <p:nvPr/>
          </p:nvSpPr>
          <p:spPr>
            <a:xfrm>
              <a:off x="6526361" y="509083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2" name="Google Shape;1952;p153"/>
            <p:cNvSpPr/>
            <p:nvPr/>
          </p:nvSpPr>
          <p:spPr>
            <a:xfrm>
              <a:off x="6458859" y="51039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3" name="Google Shape;1953;p153"/>
            <p:cNvSpPr/>
            <p:nvPr/>
          </p:nvSpPr>
          <p:spPr>
            <a:xfrm>
              <a:off x="6561552" y="524298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4" name="Google Shape;1954;p153"/>
            <p:cNvSpPr/>
            <p:nvPr/>
          </p:nvSpPr>
          <p:spPr>
            <a:xfrm>
              <a:off x="6285407" y="535138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5" name="Google Shape;1955;p153"/>
            <p:cNvSpPr/>
            <p:nvPr/>
          </p:nvSpPr>
          <p:spPr>
            <a:xfrm>
              <a:off x="6492871" y="50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956" name="Google Shape;1956;p153"/>
          <p:cNvGrpSpPr/>
          <p:nvPr/>
        </p:nvGrpSpPr>
        <p:grpSpPr>
          <a:xfrm>
            <a:off x="6402115" y="2273452"/>
            <a:ext cx="348584" cy="462653"/>
            <a:chOff x="8536153" y="3404590"/>
            <a:chExt cx="464779" cy="616871"/>
          </a:xfrm>
        </p:grpSpPr>
        <p:sp>
          <p:nvSpPr>
            <p:cNvPr id="1957" name="Google Shape;1957;p153"/>
            <p:cNvSpPr/>
            <p:nvPr/>
          </p:nvSpPr>
          <p:spPr>
            <a:xfrm>
              <a:off x="8536153" y="37082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8" name="Google Shape;1958;p153"/>
            <p:cNvSpPr/>
            <p:nvPr/>
          </p:nvSpPr>
          <p:spPr>
            <a:xfrm>
              <a:off x="8637184" y="380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59" name="Google Shape;1959;p153"/>
            <p:cNvSpPr/>
            <p:nvPr/>
          </p:nvSpPr>
          <p:spPr>
            <a:xfrm>
              <a:off x="8757745"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0" name="Google Shape;1960;p153"/>
            <p:cNvSpPr/>
            <p:nvPr/>
          </p:nvSpPr>
          <p:spPr>
            <a:xfrm>
              <a:off x="8691184" y="391346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1" name="Google Shape;1961;p153"/>
            <p:cNvSpPr/>
            <p:nvPr/>
          </p:nvSpPr>
          <p:spPr>
            <a:xfrm>
              <a:off x="8865745" y="37853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2" name="Google Shape;1962;p153"/>
            <p:cNvSpPr/>
            <p:nvPr/>
          </p:nvSpPr>
          <p:spPr>
            <a:xfrm>
              <a:off x="8775489" y="364783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3" name="Google Shape;1963;p153"/>
            <p:cNvSpPr/>
            <p:nvPr/>
          </p:nvSpPr>
          <p:spPr>
            <a:xfrm>
              <a:off x="8892932" y="366724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4" name="Google Shape;1964;p153"/>
            <p:cNvSpPr/>
            <p:nvPr/>
          </p:nvSpPr>
          <p:spPr>
            <a:xfrm>
              <a:off x="8829489" y="3572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5" name="Google Shape;1965;p153"/>
            <p:cNvSpPr/>
            <p:nvPr/>
          </p:nvSpPr>
          <p:spPr>
            <a:xfrm>
              <a:off x="8878867" y="353149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6" name="Google Shape;1966;p153"/>
            <p:cNvSpPr/>
            <p:nvPr/>
          </p:nvSpPr>
          <p:spPr>
            <a:xfrm>
              <a:off x="8811906" y="34319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7" name="Google Shape;1967;p153"/>
            <p:cNvSpPr/>
            <p:nvPr/>
          </p:nvSpPr>
          <p:spPr>
            <a:xfrm>
              <a:off x="8726638" y="356607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8" name="Google Shape;1968;p153"/>
            <p:cNvSpPr/>
            <p:nvPr/>
          </p:nvSpPr>
          <p:spPr>
            <a:xfrm>
              <a:off x="8707554" y="340459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69" name="Google Shape;1969;p153"/>
            <p:cNvSpPr/>
            <p:nvPr/>
          </p:nvSpPr>
          <p:spPr>
            <a:xfrm>
              <a:off x="8536153" y="360891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970" name="Google Shape;1970;p153"/>
          <p:cNvGrpSpPr/>
          <p:nvPr/>
        </p:nvGrpSpPr>
        <p:grpSpPr>
          <a:xfrm>
            <a:off x="6267846" y="2329898"/>
            <a:ext cx="1537986" cy="1626990"/>
            <a:chOff x="8357128" y="3479851"/>
            <a:chExt cx="2050648" cy="2169320"/>
          </a:xfrm>
        </p:grpSpPr>
        <p:sp>
          <p:nvSpPr>
            <p:cNvPr id="1971" name="Google Shape;1971;p153"/>
            <p:cNvSpPr/>
            <p:nvPr/>
          </p:nvSpPr>
          <p:spPr>
            <a:xfrm>
              <a:off x="9069577" y="35220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2" name="Google Shape;1972;p153"/>
            <p:cNvSpPr/>
            <p:nvPr/>
          </p:nvSpPr>
          <p:spPr>
            <a:xfrm>
              <a:off x="9354155" y="354356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3" name="Google Shape;1973;p153"/>
            <p:cNvSpPr/>
            <p:nvPr/>
          </p:nvSpPr>
          <p:spPr>
            <a:xfrm>
              <a:off x="8511118" y="394458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4" name="Google Shape;1974;p153"/>
            <p:cNvSpPr/>
            <p:nvPr/>
          </p:nvSpPr>
          <p:spPr>
            <a:xfrm>
              <a:off x="8916917" y="408773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5" name="Google Shape;1975;p153"/>
            <p:cNvSpPr/>
            <p:nvPr/>
          </p:nvSpPr>
          <p:spPr>
            <a:xfrm>
              <a:off x="8357128" y="413177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6" name="Google Shape;1976;p153"/>
            <p:cNvSpPr/>
            <p:nvPr/>
          </p:nvSpPr>
          <p:spPr>
            <a:xfrm>
              <a:off x="8562965" y="4163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7" name="Google Shape;1977;p153"/>
            <p:cNvSpPr/>
            <p:nvPr/>
          </p:nvSpPr>
          <p:spPr>
            <a:xfrm>
              <a:off x="8357128" y="435647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8" name="Google Shape;1978;p153"/>
            <p:cNvSpPr/>
            <p:nvPr/>
          </p:nvSpPr>
          <p:spPr>
            <a:xfrm>
              <a:off x="8443332" y="443253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79" name="Google Shape;1979;p153"/>
            <p:cNvSpPr/>
            <p:nvPr/>
          </p:nvSpPr>
          <p:spPr>
            <a:xfrm>
              <a:off x="8562965" y="46359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0" name="Google Shape;1980;p153"/>
            <p:cNvSpPr/>
            <p:nvPr/>
          </p:nvSpPr>
          <p:spPr>
            <a:xfrm>
              <a:off x="9653922" y="54118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1" name="Google Shape;1981;p153"/>
            <p:cNvSpPr/>
            <p:nvPr/>
          </p:nvSpPr>
          <p:spPr>
            <a:xfrm>
              <a:off x="10299776" y="55411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2" name="Google Shape;1982;p153"/>
            <p:cNvSpPr/>
            <p:nvPr/>
          </p:nvSpPr>
          <p:spPr>
            <a:xfrm>
              <a:off x="9560925" y="551245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3" name="Google Shape;1983;p153"/>
            <p:cNvSpPr/>
            <p:nvPr/>
          </p:nvSpPr>
          <p:spPr>
            <a:xfrm>
              <a:off x="9408155" y="34798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984" name="Google Shape;1984;p153"/>
          <p:cNvGrpSpPr/>
          <p:nvPr/>
        </p:nvGrpSpPr>
        <p:grpSpPr>
          <a:xfrm>
            <a:off x="4166419" y="1758187"/>
            <a:ext cx="908753" cy="701665"/>
            <a:chOff x="5555225" y="2717570"/>
            <a:chExt cx="1211671" cy="935554"/>
          </a:xfrm>
        </p:grpSpPr>
        <p:sp>
          <p:nvSpPr>
            <p:cNvPr id="1985" name="Google Shape;1985;p153"/>
            <p:cNvSpPr/>
            <p:nvPr/>
          </p:nvSpPr>
          <p:spPr>
            <a:xfrm>
              <a:off x="6075950" y="271757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6" name="Google Shape;1986;p153"/>
            <p:cNvSpPr/>
            <p:nvPr/>
          </p:nvSpPr>
          <p:spPr>
            <a:xfrm>
              <a:off x="6262158" y="272869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7" name="Google Shape;1987;p153"/>
            <p:cNvSpPr/>
            <p:nvPr/>
          </p:nvSpPr>
          <p:spPr>
            <a:xfrm>
              <a:off x="5760198" y="296586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8" name="Google Shape;1988;p153"/>
            <p:cNvSpPr/>
            <p:nvPr/>
          </p:nvSpPr>
          <p:spPr>
            <a:xfrm>
              <a:off x="6131947" y="29604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89" name="Google Shape;1989;p153"/>
            <p:cNvSpPr/>
            <p:nvPr/>
          </p:nvSpPr>
          <p:spPr>
            <a:xfrm>
              <a:off x="6134430" y="286883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0" name="Google Shape;1990;p153"/>
            <p:cNvSpPr/>
            <p:nvPr/>
          </p:nvSpPr>
          <p:spPr>
            <a:xfrm>
              <a:off x="5853507" y="30596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1" name="Google Shape;1991;p153"/>
            <p:cNvSpPr/>
            <p:nvPr/>
          </p:nvSpPr>
          <p:spPr>
            <a:xfrm>
              <a:off x="6443800" y="298964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2" name="Google Shape;1992;p153"/>
            <p:cNvSpPr/>
            <p:nvPr/>
          </p:nvSpPr>
          <p:spPr>
            <a:xfrm>
              <a:off x="6006234" y="30713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3" name="Google Shape;1993;p153"/>
            <p:cNvSpPr/>
            <p:nvPr/>
          </p:nvSpPr>
          <p:spPr>
            <a:xfrm>
              <a:off x="5885467" y="314461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4" name="Google Shape;1994;p153"/>
            <p:cNvSpPr/>
            <p:nvPr/>
          </p:nvSpPr>
          <p:spPr>
            <a:xfrm>
              <a:off x="6060829" y="32138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5" name="Google Shape;1995;p153"/>
            <p:cNvSpPr/>
            <p:nvPr/>
          </p:nvSpPr>
          <p:spPr>
            <a:xfrm>
              <a:off x="6143787" y="335590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6" name="Google Shape;1996;p153"/>
            <p:cNvSpPr/>
            <p:nvPr/>
          </p:nvSpPr>
          <p:spPr>
            <a:xfrm>
              <a:off x="6402507" y="34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7" name="Google Shape;1997;p153"/>
            <p:cNvSpPr/>
            <p:nvPr/>
          </p:nvSpPr>
          <p:spPr>
            <a:xfrm>
              <a:off x="6552957" y="336414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8" name="Google Shape;1998;p153"/>
            <p:cNvSpPr/>
            <p:nvPr/>
          </p:nvSpPr>
          <p:spPr>
            <a:xfrm>
              <a:off x="6658896" y="35451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999" name="Google Shape;1999;p153"/>
            <p:cNvSpPr/>
            <p:nvPr/>
          </p:nvSpPr>
          <p:spPr>
            <a:xfrm>
              <a:off x="5815564" y="33664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0" name="Google Shape;2000;p153"/>
            <p:cNvSpPr/>
            <p:nvPr/>
          </p:nvSpPr>
          <p:spPr>
            <a:xfrm>
              <a:off x="5717648" y="340735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1" name="Google Shape;2001;p153"/>
            <p:cNvSpPr/>
            <p:nvPr/>
          </p:nvSpPr>
          <p:spPr>
            <a:xfrm>
              <a:off x="5555225" y="34271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2" name="Google Shape;2002;p153"/>
            <p:cNvSpPr/>
            <p:nvPr/>
          </p:nvSpPr>
          <p:spPr>
            <a:xfrm>
              <a:off x="5876483" y="29904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003" name="Google Shape;2003;p153"/>
          <p:cNvGrpSpPr/>
          <p:nvPr/>
        </p:nvGrpSpPr>
        <p:grpSpPr>
          <a:xfrm>
            <a:off x="2320275" y="2635067"/>
            <a:ext cx="1307594" cy="1236431"/>
            <a:chOff x="3093700" y="3886743"/>
            <a:chExt cx="1743459" cy="1648574"/>
          </a:xfrm>
        </p:grpSpPr>
        <p:sp>
          <p:nvSpPr>
            <p:cNvPr id="2004" name="Google Shape;2004;p153"/>
            <p:cNvSpPr/>
            <p:nvPr/>
          </p:nvSpPr>
          <p:spPr>
            <a:xfrm>
              <a:off x="3208701" y="399688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5" name="Google Shape;2005;p153"/>
            <p:cNvSpPr/>
            <p:nvPr/>
          </p:nvSpPr>
          <p:spPr>
            <a:xfrm>
              <a:off x="3093700" y="388674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6" name="Google Shape;2006;p153"/>
            <p:cNvSpPr/>
            <p:nvPr/>
          </p:nvSpPr>
          <p:spPr>
            <a:xfrm>
              <a:off x="3820247" y="431147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7" name="Google Shape;2007;p153"/>
            <p:cNvSpPr/>
            <p:nvPr/>
          </p:nvSpPr>
          <p:spPr>
            <a:xfrm>
              <a:off x="3855533" y="43816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8" name="Google Shape;2008;p153"/>
            <p:cNvSpPr/>
            <p:nvPr/>
          </p:nvSpPr>
          <p:spPr>
            <a:xfrm>
              <a:off x="3760788" y="476926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09" name="Google Shape;2009;p153"/>
            <p:cNvSpPr/>
            <p:nvPr/>
          </p:nvSpPr>
          <p:spPr>
            <a:xfrm>
              <a:off x="4729159" y="487777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0" name="Google Shape;2010;p153"/>
            <p:cNvSpPr/>
            <p:nvPr/>
          </p:nvSpPr>
          <p:spPr>
            <a:xfrm>
              <a:off x="4463668" y="525629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1" name="Google Shape;2011;p153"/>
            <p:cNvSpPr/>
            <p:nvPr/>
          </p:nvSpPr>
          <p:spPr>
            <a:xfrm>
              <a:off x="3897574" y="527866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2" name="Google Shape;2012;p153"/>
            <p:cNvSpPr/>
            <p:nvPr/>
          </p:nvSpPr>
          <p:spPr>
            <a:xfrm>
              <a:off x="4209646" y="54273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3" name="Google Shape;2013;p153"/>
            <p:cNvSpPr/>
            <p:nvPr/>
          </p:nvSpPr>
          <p:spPr>
            <a:xfrm>
              <a:off x="4500154" y="512137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4" name="Google Shape;2014;p153"/>
            <p:cNvSpPr/>
            <p:nvPr/>
          </p:nvSpPr>
          <p:spPr>
            <a:xfrm>
              <a:off x="4622408" y="50693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5" name="Google Shape;2015;p153"/>
            <p:cNvSpPr/>
            <p:nvPr/>
          </p:nvSpPr>
          <p:spPr>
            <a:xfrm>
              <a:off x="3696562" y="451152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016" name="Google Shape;2016;p153"/>
          <p:cNvGrpSpPr/>
          <p:nvPr/>
        </p:nvGrpSpPr>
        <p:grpSpPr>
          <a:xfrm>
            <a:off x="1891231" y="1988269"/>
            <a:ext cx="1143563" cy="663507"/>
            <a:chOff x="2521642" y="3024345"/>
            <a:chExt cx="1524750" cy="884676"/>
          </a:xfrm>
        </p:grpSpPr>
        <p:sp>
          <p:nvSpPr>
            <p:cNvPr id="2017" name="Google Shape;2017;p153"/>
            <p:cNvSpPr/>
            <p:nvPr/>
          </p:nvSpPr>
          <p:spPr>
            <a:xfrm>
              <a:off x="2521642" y="30243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8" name="Google Shape;2018;p153"/>
            <p:cNvSpPr/>
            <p:nvPr/>
          </p:nvSpPr>
          <p:spPr>
            <a:xfrm>
              <a:off x="2587596" y="312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19" name="Google Shape;2019;p153"/>
            <p:cNvSpPr/>
            <p:nvPr/>
          </p:nvSpPr>
          <p:spPr>
            <a:xfrm>
              <a:off x="2606103" y="32363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0" name="Google Shape;2020;p153"/>
            <p:cNvSpPr/>
            <p:nvPr/>
          </p:nvSpPr>
          <p:spPr>
            <a:xfrm>
              <a:off x="2635652" y="35240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1" name="Google Shape;2021;p153"/>
            <p:cNvSpPr/>
            <p:nvPr/>
          </p:nvSpPr>
          <p:spPr>
            <a:xfrm>
              <a:off x="2816435" y="35423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2" name="Google Shape;2022;p153"/>
            <p:cNvSpPr/>
            <p:nvPr/>
          </p:nvSpPr>
          <p:spPr>
            <a:xfrm>
              <a:off x="2697966" y="35870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3" name="Google Shape;2023;p153"/>
            <p:cNvSpPr/>
            <p:nvPr/>
          </p:nvSpPr>
          <p:spPr>
            <a:xfrm>
              <a:off x="3206531" y="368730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4" name="Google Shape;2024;p153"/>
            <p:cNvSpPr/>
            <p:nvPr/>
          </p:nvSpPr>
          <p:spPr>
            <a:xfrm>
              <a:off x="3212164" y="37449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5" name="Google Shape;2025;p153"/>
            <p:cNvSpPr/>
            <p:nvPr/>
          </p:nvSpPr>
          <p:spPr>
            <a:xfrm>
              <a:off x="3416763" y="36666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6" name="Google Shape;2026;p153"/>
            <p:cNvSpPr/>
            <p:nvPr/>
          </p:nvSpPr>
          <p:spPr>
            <a:xfrm>
              <a:off x="3646361" y="380102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7" name="Google Shape;2027;p153"/>
            <p:cNvSpPr/>
            <p:nvPr/>
          </p:nvSpPr>
          <p:spPr>
            <a:xfrm>
              <a:off x="3475553" y="33197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8" name="Google Shape;2028;p153"/>
            <p:cNvSpPr/>
            <p:nvPr/>
          </p:nvSpPr>
          <p:spPr>
            <a:xfrm>
              <a:off x="3658526" y="32533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29" name="Google Shape;2029;p153"/>
            <p:cNvSpPr/>
            <p:nvPr/>
          </p:nvSpPr>
          <p:spPr>
            <a:xfrm>
              <a:off x="3821001" y="32105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0" name="Google Shape;2030;p153"/>
            <p:cNvSpPr/>
            <p:nvPr/>
          </p:nvSpPr>
          <p:spPr>
            <a:xfrm>
              <a:off x="3938392" y="327013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1" name="Google Shape;2031;p153"/>
            <p:cNvSpPr/>
            <p:nvPr/>
          </p:nvSpPr>
          <p:spPr>
            <a:xfrm>
              <a:off x="3864512" y="33644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2" name="Google Shape;2032;p153"/>
            <p:cNvSpPr/>
            <p:nvPr/>
          </p:nvSpPr>
          <p:spPr>
            <a:xfrm>
              <a:off x="3799150" y="33933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3" name="Google Shape;2033;p153"/>
            <p:cNvSpPr/>
            <p:nvPr/>
          </p:nvSpPr>
          <p:spPr>
            <a:xfrm>
              <a:off x="3767965" y="34864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034" name="Google Shape;2034;p153"/>
          <p:cNvGrpSpPr/>
          <p:nvPr/>
        </p:nvGrpSpPr>
        <p:grpSpPr>
          <a:xfrm>
            <a:off x="5045792" y="2451615"/>
            <a:ext cx="1132079" cy="446102"/>
            <a:chOff x="6727723" y="3642140"/>
            <a:chExt cx="1509439" cy="594802"/>
          </a:xfrm>
        </p:grpSpPr>
        <p:sp>
          <p:nvSpPr>
            <p:cNvPr id="2035" name="Google Shape;2035;p153"/>
            <p:cNvSpPr/>
            <p:nvPr/>
          </p:nvSpPr>
          <p:spPr>
            <a:xfrm>
              <a:off x="6727723" y="364214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6" name="Google Shape;2036;p153"/>
            <p:cNvSpPr/>
            <p:nvPr/>
          </p:nvSpPr>
          <p:spPr>
            <a:xfrm>
              <a:off x="7214950"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7" name="Google Shape;2037;p153"/>
            <p:cNvSpPr/>
            <p:nvPr/>
          </p:nvSpPr>
          <p:spPr>
            <a:xfrm>
              <a:off x="7512339" y="38114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8" name="Google Shape;2038;p153"/>
            <p:cNvSpPr/>
            <p:nvPr/>
          </p:nvSpPr>
          <p:spPr>
            <a:xfrm>
              <a:off x="7799441" y="371013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39" name="Google Shape;2039;p153"/>
            <p:cNvSpPr/>
            <p:nvPr/>
          </p:nvSpPr>
          <p:spPr>
            <a:xfrm>
              <a:off x="8029294" y="3877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40" name="Google Shape;2040;p153"/>
            <p:cNvSpPr/>
            <p:nvPr/>
          </p:nvSpPr>
          <p:spPr>
            <a:xfrm>
              <a:off x="8129162" y="38608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41" name="Google Shape;2041;p153"/>
            <p:cNvSpPr/>
            <p:nvPr/>
          </p:nvSpPr>
          <p:spPr>
            <a:xfrm>
              <a:off x="7862680" y="412894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42" name="Google Shape;2042;p153"/>
            <p:cNvSpPr/>
            <p:nvPr/>
          </p:nvSpPr>
          <p:spPr>
            <a:xfrm>
              <a:off x="7771920" y="4109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43" name="Google Shape;2043;p153"/>
            <p:cNvSpPr/>
            <p:nvPr/>
          </p:nvSpPr>
          <p:spPr>
            <a:xfrm>
              <a:off x="7699634" y="39434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
        <p:nvSpPr>
          <p:cNvPr id="2044" name="Google Shape;2044;p153"/>
          <p:cNvSpPr txBox="1"/>
          <p:nvPr/>
        </p:nvSpPr>
        <p:spPr>
          <a:xfrm>
            <a:off x="1074198" y="4667615"/>
            <a:ext cx="69957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ExtraBold"/>
                <a:ea typeface="Montserrat ExtraBold"/>
                <a:cs typeface="Montserrat ExtraBold"/>
                <a:sym typeface="Montserrat ExtraBold"/>
              </a:rPr>
              <a:t>AFRICA: </a:t>
            </a:r>
            <a:r>
              <a:rPr b="0" i="0" lang="en-GB" sz="500" u="none" cap="none" strike="noStrike">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b="0" i="0" lang="en-GB" sz="500" u="none" cap="none" strike="noStrike">
                <a:solidFill>
                  <a:schemeClr val="dk1"/>
                </a:solidFill>
                <a:latin typeface="Montserrat ExtraBold"/>
                <a:ea typeface="Montserrat ExtraBold"/>
                <a:cs typeface="Montserrat ExtraBold"/>
                <a:sym typeface="Montserrat ExtraBold"/>
              </a:rPr>
              <a:t>CENTRAL EAST ASIA: </a:t>
            </a:r>
            <a:r>
              <a:rPr b="0" i="0" lang="en-GB" sz="500" u="none" cap="none" strike="noStrike">
                <a:solidFill>
                  <a:schemeClr val="dk1"/>
                </a:solidFill>
                <a:latin typeface="Montserrat"/>
                <a:ea typeface="Montserrat"/>
                <a:cs typeface="Montserrat"/>
                <a:sym typeface="Montserrat"/>
              </a:rPr>
              <a:t>BEIJING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CHENGDU – DALIAN – FUZHOU – GUANGZHOU – HANGZHOU – HONG KONG – NANJING – SHANGHAI – SHENZEN – QINGDAO – WUHAN – ZHENJIANG | </a:t>
            </a:r>
            <a:r>
              <a:rPr b="0" i="0" lang="en-GB" sz="500" u="none" cap="none" strike="noStrike">
                <a:solidFill>
                  <a:schemeClr val="dk1"/>
                </a:solidFill>
                <a:latin typeface="Montserrat ExtraBold"/>
                <a:ea typeface="Montserrat ExtraBold"/>
                <a:cs typeface="Montserrat ExtraBold"/>
                <a:sym typeface="Montserrat ExtraBold"/>
              </a:rPr>
              <a:t>EAST, SOUTHEAST ASIA &amp; OCEANIA:</a:t>
            </a:r>
            <a:r>
              <a:rPr b="0" i="0" lang="en-GB" sz="500" u="none" cap="none" strike="noStrike">
                <a:solidFill>
                  <a:schemeClr val="dk1"/>
                </a:solidFill>
                <a:latin typeface="Montserrat"/>
                <a:ea typeface="Montserrat"/>
                <a:cs typeface="Montserrat"/>
                <a:sym typeface="Montserrat"/>
              </a:rPr>
              <a:t> AUCKLAND – BANGKOK – HANOI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HO CHI MINH CITY – JAKARTA – KUALA LUMPUR – MELBOURNE – QUEZON CITY – SEOUL – SINGAPORE – SYDNEY – TOKYO – YOKOHAMA | </a:t>
            </a:r>
            <a:r>
              <a:rPr b="0" i="0" lang="en-GB" sz="500" u="none" cap="none" strike="noStrike">
                <a:solidFill>
                  <a:schemeClr val="dk1"/>
                </a:solidFill>
                <a:latin typeface="Montserrat ExtraBold"/>
                <a:ea typeface="Montserrat ExtraBold"/>
                <a:cs typeface="Montserrat ExtraBold"/>
                <a:sym typeface="Montserrat ExtraBold"/>
              </a:rPr>
              <a:t>EUROPE: </a:t>
            </a:r>
            <a:r>
              <a:rPr b="0" i="0" lang="en-GB" sz="500" u="none" cap="none" strike="noStrike">
                <a:solidFill>
                  <a:schemeClr val="dk1"/>
                </a:solidFill>
                <a:latin typeface="Montserrat"/>
                <a:ea typeface="Montserrat"/>
                <a:cs typeface="Montserrat"/>
                <a:sym typeface="Montserrat"/>
              </a:rPr>
              <a:t>AMSTERDAM – ATHENS – BARCELONA – BERLIN – COPENHAGEN – HEIDELBERG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ISTANBUL – LISBON – LONDON – MADRID – MILAN – OSLO – PARIS – ROME – ROTTERDAM – STOCKHOLM – TEL AVIV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WARSAW | </a:t>
            </a:r>
            <a:r>
              <a:rPr b="0" i="0" lang="en-GB" sz="500" u="none" cap="none" strike="noStrike">
                <a:solidFill>
                  <a:schemeClr val="dk1"/>
                </a:solidFill>
                <a:latin typeface="Montserrat ExtraBold"/>
                <a:ea typeface="Montserrat ExtraBold"/>
                <a:cs typeface="Montserrat ExtraBold"/>
                <a:sym typeface="Montserrat ExtraBold"/>
              </a:rPr>
              <a:t>LATIN AMERICA:</a:t>
            </a:r>
            <a:r>
              <a:rPr b="0" i="0" lang="en-GB" sz="500" u="none" cap="none" strike="noStrike">
                <a:solidFill>
                  <a:schemeClr val="dk1"/>
                </a:solidFill>
                <a:latin typeface="Montserrat"/>
                <a:ea typeface="Montserrat"/>
                <a:cs typeface="Montserrat"/>
                <a:sym typeface="Montserrat"/>
              </a:rPr>
              <a:t> BOGOTÁ – BUENOS AIRES – CURITIBA – GUADALAJARA – LIMA MEDELLÍN </a:t>
            </a:r>
            <a:endParaRPr sz="5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MEXICO CITY – RIO DE JANEIRO – SALVADOR – SÃO PAULO – SANTIAGO – QUITO | </a:t>
            </a:r>
            <a:r>
              <a:rPr b="0" i="0" lang="en-GB" sz="500" u="none" cap="none" strike="noStrike">
                <a:solidFill>
                  <a:schemeClr val="dk1"/>
                </a:solidFill>
                <a:latin typeface="Montserrat ExtraBold"/>
                <a:ea typeface="Montserrat ExtraBold"/>
                <a:cs typeface="Montserrat ExtraBold"/>
                <a:sym typeface="Montserrat ExtraBold"/>
              </a:rPr>
              <a:t>NORTH AMERICA: </a:t>
            </a:r>
            <a:r>
              <a:rPr b="0" i="0" lang="en-GB" sz="500" u="none" cap="none" strike="noStrike">
                <a:solidFill>
                  <a:schemeClr val="dk1"/>
                </a:solidFill>
                <a:latin typeface="Montserrat"/>
                <a:ea typeface="Montserrat"/>
                <a:cs typeface="Montserrat"/>
                <a:sym typeface="Montserrat"/>
              </a:rPr>
              <a:t>AUSTIN – BOSTON – CHICAGO – HOUSTON – LOS ANGELES – MIAMI – MONTRÉAL – NEW ORLEANS – NEW YORK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PHILADELPHIA </a:t>
            </a:r>
            <a:endParaRPr b="0" i="0" sz="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PHOENIX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PORTLAND – SAN FRANCISCO – SEATTLE – TORONTO – VANCOUVER – WASHINGTON DC | </a:t>
            </a:r>
            <a:r>
              <a:rPr b="0" i="0" lang="en-GB" sz="500" u="none" cap="none" strike="noStrike">
                <a:solidFill>
                  <a:schemeClr val="dk1"/>
                </a:solidFill>
                <a:latin typeface="Montserrat ExtraBold"/>
                <a:ea typeface="Montserrat ExtraBold"/>
                <a:cs typeface="Montserrat ExtraBold"/>
                <a:sym typeface="Montserrat ExtraBold"/>
              </a:rPr>
              <a:t>SOUTH &amp; WEST ASIA:</a:t>
            </a:r>
            <a:r>
              <a:rPr b="0" i="0" lang="en-GB" sz="500" u="none" cap="none" strike="noStrike">
                <a:solidFill>
                  <a:schemeClr val="dk1"/>
                </a:solidFill>
                <a:latin typeface="Montserrat"/>
                <a:ea typeface="Montserrat"/>
                <a:cs typeface="Montserrat"/>
                <a:sym typeface="Montserrat"/>
              </a:rPr>
              <a:t> </a:t>
            </a:r>
            <a:r>
              <a:rPr lang="en-GB" sz="500">
                <a:solidFill>
                  <a:schemeClr val="dk1"/>
                </a:solidFill>
                <a:latin typeface="Montserrat"/>
                <a:ea typeface="Montserrat"/>
                <a:cs typeface="Montserrat"/>
                <a:sym typeface="Montserrat"/>
              </a:rPr>
              <a:t>AHMEDABAD – </a:t>
            </a:r>
            <a:r>
              <a:rPr b="0" i="0" lang="en-GB" sz="500" u="none" cap="none" strike="noStrike">
                <a:solidFill>
                  <a:schemeClr val="dk1"/>
                </a:solidFill>
                <a:latin typeface="Montserrat"/>
                <a:ea typeface="Montserrat"/>
                <a:cs typeface="Montserrat"/>
                <a:sym typeface="Montserrat"/>
              </a:rPr>
              <a:t>AMMAN – BENGALURU – CHENNAI – DELHI – DHAKA – DUBAI – KARACHI – KOLKATA – MUMBAI </a:t>
            </a:r>
            <a:endParaRPr b="0" i="0" sz="1100" u="none" cap="none" strike="noStrike">
              <a:solidFill>
                <a:srgbClr val="000000"/>
              </a:solidFill>
              <a:latin typeface="Arial"/>
              <a:ea typeface="Arial"/>
              <a:cs typeface="Arial"/>
              <a:sym typeface="Arial"/>
            </a:endParaRPr>
          </a:p>
        </p:txBody>
      </p:sp>
      <p:sp>
        <p:nvSpPr>
          <p:cNvPr id="2045" name="Google Shape;2045;p153"/>
          <p:cNvSpPr/>
          <p:nvPr/>
        </p:nvSpPr>
        <p:spPr>
          <a:xfrm>
            <a:off x="5748653" y="2614365"/>
            <a:ext cx="81000" cy="81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Text, Image">
  <p:cSld name="2_Slide - Title, Text, Image">
    <p:spTree>
      <p:nvGrpSpPr>
        <p:cNvPr id="69" name="Shape 69"/>
        <p:cNvGrpSpPr/>
        <p:nvPr/>
      </p:nvGrpSpPr>
      <p:grpSpPr>
        <a:xfrm>
          <a:off x="0" y="0"/>
          <a:ext cx="0" cy="0"/>
          <a:chOff x="0" y="0"/>
          <a:chExt cx="0" cy="0"/>
        </a:xfrm>
      </p:grpSpPr>
      <p:sp>
        <p:nvSpPr>
          <p:cNvPr id="70" name="Google Shape;70;p17"/>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1" name="Google Shape;71;p17"/>
          <p:cNvSpPr/>
          <p:nvPr/>
        </p:nvSpPr>
        <p:spPr>
          <a:xfrm>
            <a:off x="8296275" y="4486275"/>
            <a:ext cx="371400" cy="371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7"/>
          <p:cNvSpPr/>
          <p:nvPr>
            <p:ph idx="2" type="pic"/>
          </p:nvPr>
        </p:nvSpPr>
        <p:spPr>
          <a:xfrm>
            <a:off x="4535089" y="0"/>
            <a:ext cx="4619700" cy="5143500"/>
          </a:xfrm>
          <a:prstGeom prst="rect">
            <a:avLst/>
          </a:prstGeom>
          <a:solidFill>
            <a:schemeClr val="accent1"/>
          </a:solidFill>
          <a:ln>
            <a:noFill/>
          </a:ln>
        </p:spPr>
      </p:sp>
      <p:sp>
        <p:nvSpPr>
          <p:cNvPr id="73" name="Google Shape;73;p17"/>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75" name="Google Shape;75;p17"/>
          <p:cNvSpPr txBox="1"/>
          <p:nvPr>
            <p:ph idx="1" type="body"/>
          </p:nvPr>
        </p:nvSpPr>
        <p:spPr>
          <a:xfrm>
            <a:off x="488156" y="1173457"/>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 name="Google Shape;76;p17"/>
          <p:cNvSpPr txBox="1"/>
          <p:nvPr>
            <p:ph idx="3" type="body"/>
          </p:nvPr>
        </p:nvSpPr>
        <p:spPr>
          <a:xfrm>
            <a:off x="5113735" y="1190625"/>
            <a:ext cx="34410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77" name="Google Shape;77;p17"/>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78" name="Google Shape;78;p17"/>
          <p:cNvSpPr txBox="1"/>
          <p:nvPr>
            <p:ph idx="4" type="body"/>
          </p:nvPr>
        </p:nvSpPr>
        <p:spPr>
          <a:xfrm>
            <a:off x="4825007" y="4579144"/>
            <a:ext cx="2726700" cy="1860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Text, Image">
  <p:cSld name="Slide - Title, Text, Image">
    <p:spTree>
      <p:nvGrpSpPr>
        <p:cNvPr id="2046" name="Shape 2046"/>
        <p:cNvGrpSpPr/>
        <p:nvPr/>
      </p:nvGrpSpPr>
      <p:grpSpPr>
        <a:xfrm>
          <a:off x="0" y="0"/>
          <a:ext cx="0" cy="0"/>
          <a:chOff x="0" y="0"/>
          <a:chExt cx="0" cy="0"/>
        </a:xfrm>
      </p:grpSpPr>
      <p:sp>
        <p:nvSpPr>
          <p:cNvPr id="2047" name="Google Shape;2047;p154"/>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048" name="Google Shape;2048;p154"/>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049" name="Google Shape;2049;p154"/>
          <p:cNvSpPr/>
          <p:nvPr>
            <p:ph idx="2" type="pic"/>
          </p:nvPr>
        </p:nvSpPr>
        <p:spPr>
          <a:xfrm>
            <a:off x="4535089" y="0"/>
            <a:ext cx="4619700" cy="5143500"/>
          </a:xfrm>
          <a:prstGeom prst="rect">
            <a:avLst/>
          </a:prstGeom>
          <a:solidFill>
            <a:schemeClr val="lt1"/>
          </a:solidFill>
          <a:ln>
            <a:noFill/>
          </a:ln>
        </p:spPr>
      </p:sp>
      <p:sp>
        <p:nvSpPr>
          <p:cNvPr id="2050" name="Google Shape;2050;p154"/>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1" name="Google Shape;2051;p15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052" name="Google Shape;2052;p154"/>
          <p:cNvSpPr txBox="1"/>
          <p:nvPr>
            <p:ph idx="1" type="body"/>
          </p:nvPr>
        </p:nvSpPr>
        <p:spPr>
          <a:xfrm>
            <a:off x="488156" y="1181250"/>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053" name="Google Shape;2053;p154"/>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054" name="Google Shape;2054;p154"/>
          <p:cNvSpPr txBox="1"/>
          <p:nvPr>
            <p:ph idx="3" type="body"/>
          </p:nvPr>
        </p:nvSpPr>
        <p:spPr>
          <a:xfrm>
            <a:off x="4825007" y="4579144"/>
            <a:ext cx="2726700" cy="1860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2_3_1">
    <p:bg>
      <p:bgPr>
        <a:solidFill>
          <a:schemeClr val="accent1"/>
        </a:solidFill>
      </p:bgPr>
    </p:bg>
    <p:spTree>
      <p:nvGrpSpPr>
        <p:cNvPr id="2055" name="Shape 2055"/>
        <p:cNvGrpSpPr/>
        <p:nvPr/>
      </p:nvGrpSpPr>
      <p:grpSpPr>
        <a:xfrm>
          <a:off x="0" y="0"/>
          <a:ext cx="0" cy="0"/>
          <a:chOff x="0" y="0"/>
          <a:chExt cx="0" cy="0"/>
        </a:xfrm>
      </p:grpSpPr>
      <p:sp>
        <p:nvSpPr>
          <p:cNvPr id="2056" name="Google Shape;2056;p15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2057" name="Google Shape;2057;p155"/>
          <p:cNvSpPr txBox="1"/>
          <p:nvPr>
            <p:ph idx="1" type="subTitle"/>
          </p:nvPr>
        </p:nvSpPr>
        <p:spPr>
          <a:xfrm>
            <a:off x="5400150" y="3810000"/>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Font typeface="Montserrat ExtraBold"/>
              <a:buNone/>
              <a:defRPr sz="1200">
                <a:solidFill>
                  <a:srgbClr val="FFFFFF"/>
                </a:solidFill>
                <a:latin typeface="Montserrat ExtraBold"/>
                <a:ea typeface="Montserrat ExtraBold"/>
                <a:cs typeface="Montserrat ExtraBold"/>
                <a:sym typeface="Montserrat ExtraBold"/>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2058" name="Google Shape;2058;p155"/>
          <p:cNvSpPr txBox="1"/>
          <p:nvPr>
            <p:ph idx="2" type="subTitle"/>
          </p:nvPr>
        </p:nvSpPr>
        <p:spPr>
          <a:xfrm>
            <a:off x="5400150" y="4062425"/>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None/>
              <a:defRPr sz="1200">
                <a:solidFill>
                  <a:srgbClr val="FFFFFF"/>
                </a:solidFill>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2059" name="Google Shape;2059;p155"/>
          <p:cNvSpPr txBox="1"/>
          <p:nvPr>
            <p:ph type="title"/>
          </p:nvPr>
        </p:nvSpPr>
        <p:spPr>
          <a:xfrm>
            <a:off x="3928950" y="1281125"/>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ctr">
              <a:lnSpc>
                <a:spcPct val="100000"/>
              </a:lnSpc>
              <a:spcBef>
                <a:spcPts val="0"/>
              </a:spcBef>
              <a:spcAft>
                <a:spcPts val="0"/>
              </a:spcAft>
              <a:buSzPts val="2800"/>
              <a:buNone/>
              <a:defRPr/>
            </a:lvl2pPr>
            <a:lvl3pPr lvl="2" rtl="0" algn="ctr">
              <a:lnSpc>
                <a:spcPct val="100000"/>
              </a:lnSpc>
              <a:spcBef>
                <a:spcPts val="0"/>
              </a:spcBef>
              <a:spcAft>
                <a:spcPts val="0"/>
              </a:spcAft>
              <a:buSzPts val="2800"/>
              <a:buNone/>
              <a:defRPr/>
            </a:lvl3pPr>
            <a:lvl4pPr lvl="3" rtl="0" algn="ctr">
              <a:lnSpc>
                <a:spcPct val="100000"/>
              </a:lnSpc>
              <a:spcBef>
                <a:spcPts val="0"/>
              </a:spcBef>
              <a:spcAft>
                <a:spcPts val="0"/>
              </a:spcAft>
              <a:buSzPts val="2800"/>
              <a:buNone/>
              <a:defRPr/>
            </a:lvl4pPr>
            <a:lvl5pPr lvl="4" rtl="0" algn="ctr">
              <a:lnSpc>
                <a:spcPct val="100000"/>
              </a:lnSpc>
              <a:spcBef>
                <a:spcPts val="0"/>
              </a:spcBef>
              <a:spcAft>
                <a:spcPts val="0"/>
              </a:spcAft>
              <a:buSzPts val="2800"/>
              <a:buNone/>
              <a:defRPr/>
            </a:lvl5pPr>
            <a:lvl6pPr lvl="5" rtl="0" algn="ctr">
              <a:lnSpc>
                <a:spcPct val="100000"/>
              </a:lnSpc>
              <a:spcBef>
                <a:spcPts val="0"/>
              </a:spcBef>
              <a:spcAft>
                <a:spcPts val="0"/>
              </a:spcAft>
              <a:buSzPts val="2800"/>
              <a:buNone/>
              <a:defRPr/>
            </a:lvl6pPr>
            <a:lvl7pPr lvl="6" rtl="0" algn="ctr">
              <a:lnSpc>
                <a:spcPct val="100000"/>
              </a:lnSpc>
              <a:spcBef>
                <a:spcPts val="0"/>
              </a:spcBef>
              <a:spcAft>
                <a:spcPts val="0"/>
              </a:spcAft>
              <a:buSzPts val="2800"/>
              <a:buNone/>
              <a:defRPr/>
            </a:lvl7pPr>
            <a:lvl8pPr lvl="7" rtl="0" algn="ctr">
              <a:lnSpc>
                <a:spcPct val="100000"/>
              </a:lnSpc>
              <a:spcBef>
                <a:spcPts val="0"/>
              </a:spcBef>
              <a:spcAft>
                <a:spcPts val="0"/>
              </a:spcAft>
              <a:buSzPts val="2800"/>
              <a:buNone/>
              <a:defRPr/>
            </a:lvl8pPr>
            <a:lvl9pPr lvl="8" rtl="0" algn="ctr">
              <a:lnSpc>
                <a:spcPct val="100000"/>
              </a:lnSpc>
              <a:spcBef>
                <a:spcPts val="0"/>
              </a:spcBef>
              <a:spcAft>
                <a:spcPts val="0"/>
              </a:spcAft>
              <a:buSzPts val="2800"/>
              <a:buNone/>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0">
    <p:bg>
      <p:bgPr>
        <a:solidFill>
          <a:srgbClr val="FFFFFF"/>
        </a:solidFill>
      </p:bgPr>
    </p:bg>
    <p:spTree>
      <p:nvGrpSpPr>
        <p:cNvPr id="2060" name="Shape 2060"/>
        <p:cNvGrpSpPr/>
        <p:nvPr/>
      </p:nvGrpSpPr>
      <p:grpSpPr>
        <a:xfrm>
          <a:off x="0" y="0"/>
          <a:ext cx="0" cy="0"/>
          <a:chOff x="0" y="0"/>
          <a:chExt cx="0" cy="0"/>
        </a:xfrm>
      </p:grpSpPr>
      <p:sp>
        <p:nvSpPr>
          <p:cNvPr id="2061" name="Google Shape;2061;p15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rtl="0" algn="l">
              <a:buClr>
                <a:schemeClr val="dk2"/>
              </a:buClr>
              <a:buSzPts val="800"/>
              <a:buFont typeface="Montserrat"/>
              <a:buNone/>
              <a:defRPr sz="800">
                <a:solidFill>
                  <a:schemeClr val="dk2"/>
                </a:solidFill>
                <a:latin typeface="Montserrat"/>
                <a:ea typeface="Montserrat"/>
                <a:cs typeface="Montserrat"/>
                <a:sym typeface="Montserrat"/>
              </a:defRPr>
            </a:lvl1pPr>
            <a:lvl2pPr indent="0" lvl="1" marL="0" rtl="0" algn="l">
              <a:buClr>
                <a:schemeClr val="dk2"/>
              </a:buClr>
              <a:buSzPts val="800"/>
              <a:buFont typeface="Montserrat"/>
              <a:buNone/>
              <a:defRPr sz="800">
                <a:solidFill>
                  <a:schemeClr val="dk2"/>
                </a:solidFill>
                <a:latin typeface="Montserrat"/>
                <a:ea typeface="Montserrat"/>
                <a:cs typeface="Montserrat"/>
                <a:sym typeface="Montserrat"/>
              </a:defRPr>
            </a:lvl2pPr>
            <a:lvl3pPr indent="0" lvl="2" marL="0" rtl="0" algn="l">
              <a:buClr>
                <a:schemeClr val="dk2"/>
              </a:buClr>
              <a:buSzPts val="800"/>
              <a:buFont typeface="Montserrat"/>
              <a:buNone/>
              <a:defRPr sz="800">
                <a:solidFill>
                  <a:schemeClr val="dk2"/>
                </a:solidFill>
                <a:latin typeface="Montserrat"/>
                <a:ea typeface="Montserrat"/>
                <a:cs typeface="Montserrat"/>
                <a:sym typeface="Montserrat"/>
              </a:defRPr>
            </a:lvl3pPr>
            <a:lvl4pPr indent="0" lvl="3" marL="0" rtl="0" algn="l">
              <a:buClr>
                <a:schemeClr val="dk2"/>
              </a:buClr>
              <a:buSzPts val="800"/>
              <a:buFont typeface="Montserrat"/>
              <a:buNone/>
              <a:defRPr sz="800">
                <a:solidFill>
                  <a:schemeClr val="dk2"/>
                </a:solidFill>
                <a:latin typeface="Montserrat"/>
                <a:ea typeface="Montserrat"/>
                <a:cs typeface="Montserrat"/>
                <a:sym typeface="Montserrat"/>
              </a:defRPr>
            </a:lvl4pPr>
            <a:lvl5pPr indent="0" lvl="4" marL="0" rtl="0" algn="l">
              <a:buClr>
                <a:schemeClr val="dk2"/>
              </a:buClr>
              <a:buSzPts val="800"/>
              <a:buFont typeface="Montserrat"/>
              <a:buNone/>
              <a:defRPr sz="800">
                <a:solidFill>
                  <a:schemeClr val="dk2"/>
                </a:solidFill>
                <a:latin typeface="Montserrat"/>
                <a:ea typeface="Montserrat"/>
                <a:cs typeface="Montserrat"/>
                <a:sym typeface="Montserrat"/>
              </a:defRPr>
            </a:lvl5pPr>
            <a:lvl6pPr indent="0" lvl="5" marL="0" rtl="0" algn="l">
              <a:buClr>
                <a:schemeClr val="dk2"/>
              </a:buClr>
              <a:buSzPts val="800"/>
              <a:buFont typeface="Montserrat"/>
              <a:buNone/>
              <a:defRPr sz="800">
                <a:solidFill>
                  <a:schemeClr val="dk2"/>
                </a:solidFill>
                <a:latin typeface="Montserrat"/>
                <a:ea typeface="Montserrat"/>
                <a:cs typeface="Montserrat"/>
                <a:sym typeface="Montserrat"/>
              </a:defRPr>
            </a:lvl6pPr>
            <a:lvl7pPr indent="0" lvl="6" marL="0" rtl="0" algn="l">
              <a:buClr>
                <a:schemeClr val="dk2"/>
              </a:buClr>
              <a:buSzPts val="800"/>
              <a:buFont typeface="Montserrat"/>
              <a:buNone/>
              <a:defRPr sz="800">
                <a:solidFill>
                  <a:schemeClr val="dk2"/>
                </a:solidFill>
                <a:latin typeface="Montserrat"/>
                <a:ea typeface="Montserrat"/>
                <a:cs typeface="Montserrat"/>
                <a:sym typeface="Montserrat"/>
              </a:defRPr>
            </a:lvl7pPr>
            <a:lvl8pPr indent="0" lvl="7" marL="0" rtl="0" algn="l">
              <a:buClr>
                <a:schemeClr val="dk2"/>
              </a:buClr>
              <a:buSzPts val="800"/>
              <a:buFont typeface="Montserrat"/>
              <a:buNone/>
              <a:defRPr sz="800">
                <a:solidFill>
                  <a:schemeClr val="dk2"/>
                </a:solidFill>
                <a:latin typeface="Montserrat"/>
                <a:ea typeface="Montserrat"/>
                <a:cs typeface="Montserrat"/>
                <a:sym typeface="Montserrat"/>
              </a:defRPr>
            </a:lvl8pPr>
            <a:lvl9pPr indent="0" lvl="8" marL="0" rtl="0" algn="l">
              <a:buClr>
                <a:schemeClr val="dk2"/>
              </a:buClr>
              <a:buSzPts val="800"/>
              <a:buFont typeface="Montserrat"/>
              <a:buNone/>
              <a:defRPr sz="800">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062" name="Google Shape;2062;p156"/>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1800"/>
              <a:buFont typeface="Montserrat ExtraBold"/>
              <a:buNone/>
              <a:defRPr sz="2400"/>
            </a:lvl1pPr>
            <a:lvl2pPr lvl="1" rtl="0">
              <a:spcBef>
                <a:spcPts val="0"/>
              </a:spcBef>
              <a:spcAft>
                <a:spcPts val="0"/>
              </a:spcAft>
              <a:buSzPts val="2100"/>
              <a:buFont typeface="Montserrat"/>
              <a:buNone/>
              <a:defRPr>
                <a:latin typeface="Montserrat"/>
                <a:ea typeface="Montserrat"/>
                <a:cs typeface="Montserrat"/>
                <a:sym typeface="Montserrat"/>
              </a:defRPr>
            </a:lvl2pPr>
            <a:lvl3pPr lvl="2" rtl="0">
              <a:spcBef>
                <a:spcPts val="0"/>
              </a:spcBef>
              <a:spcAft>
                <a:spcPts val="0"/>
              </a:spcAft>
              <a:buSzPts val="2100"/>
              <a:buFont typeface="Montserrat"/>
              <a:buNone/>
              <a:defRPr>
                <a:latin typeface="Montserrat"/>
                <a:ea typeface="Montserrat"/>
                <a:cs typeface="Montserrat"/>
                <a:sym typeface="Montserrat"/>
              </a:defRPr>
            </a:lvl3pPr>
            <a:lvl4pPr lvl="3" rtl="0">
              <a:spcBef>
                <a:spcPts val="0"/>
              </a:spcBef>
              <a:spcAft>
                <a:spcPts val="0"/>
              </a:spcAft>
              <a:buSzPts val="2100"/>
              <a:buFont typeface="Montserrat"/>
              <a:buNone/>
              <a:defRPr>
                <a:latin typeface="Montserrat"/>
                <a:ea typeface="Montserrat"/>
                <a:cs typeface="Montserrat"/>
                <a:sym typeface="Montserrat"/>
              </a:defRPr>
            </a:lvl4pPr>
            <a:lvl5pPr lvl="4" rtl="0">
              <a:spcBef>
                <a:spcPts val="0"/>
              </a:spcBef>
              <a:spcAft>
                <a:spcPts val="0"/>
              </a:spcAft>
              <a:buSzPts val="2100"/>
              <a:buFont typeface="Montserrat"/>
              <a:buNone/>
              <a:defRPr>
                <a:latin typeface="Montserrat"/>
                <a:ea typeface="Montserrat"/>
                <a:cs typeface="Montserrat"/>
                <a:sym typeface="Montserrat"/>
              </a:defRPr>
            </a:lvl5pPr>
            <a:lvl6pPr lvl="5" rtl="0">
              <a:spcBef>
                <a:spcPts val="0"/>
              </a:spcBef>
              <a:spcAft>
                <a:spcPts val="0"/>
              </a:spcAft>
              <a:buSzPts val="2100"/>
              <a:buFont typeface="Montserrat"/>
              <a:buNone/>
              <a:defRPr>
                <a:latin typeface="Montserrat"/>
                <a:ea typeface="Montserrat"/>
                <a:cs typeface="Montserrat"/>
                <a:sym typeface="Montserrat"/>
              </a:defRPr>
            </a:lvl6pPr>
            <a:lvl7pPr lvl="6" rtl="0">
              <a:spcBef>
                <a:spcPts val="0"/>
              </a:spcBef>
              <a:spcAft>
                <a:spcPts val="0"/>
              </a:spcAft>
              <a:buSzPts val="2100"/>
              <a:buFont typeface="Montserrat"/>
              <a:buNone/>
              <a:defRPr>
                <a:latin typeface="Montserrat"/>
                <a:ea typeface="Montserrat"/>
                <a:cs typeface="Montserrat"/>
                <a:sym typeface="Montserrat"/>
              </a:defRPr>
            </a:lvl7pPr>
            <a:lvl8pPr lvl="7" rtl="0">
              <a:spcBef>
                <a:spcPts val="0"/>
              </a:spcBef>
              <a:spcAft>
                <a:spcPts val="0"/>
              </a:spcAft>
              <a:buSzPts val="2100"/>
              <a:buFont typeface="Montserrat"/>
              <a:buNone/>
              <a:defRPr>
                <a:latin typeface="Montserrat"/>
                <a:ea typeface="Montserrat"/>
                <a:cs typeface="Montserrat"/>
                <a:sym typeface="Montserrat"/>
              </a:defRPr>
            </a:lvl8pPr>
            <a:lvl9pPr lvl="8" rtl="0">
              <a:spcBef>
                <a:spcPts val="0"/>
              </a:spcBef>
              <a:spcAft>
                <a:spcPts val="0"/>
              </a:spcAft>
              <a:buSzPts val="2100"/>
              <a:buFont typeface="Montserrat"/>
              <a:buNone/>
              <a:defRPr>
                <a:latin typeface="Montserrat"/>
                <a:ea typeface="Montserrat"/>
                <a:cs typeface="Montserrat"/>
                <a:sym typeface="Montserrat"/>
              </a:defRPr>
            </a:lvl9pPr>
          </a:lstStyle>
          <a:p/>
        </p:txBody>
      </p:sp>
      <p:sp>
        <p:nvSpPr>
          <p:cNvPr id="2063" name="Google Shape;2063;p156"/>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1100"/>
              <a:buNone/>
              <a:defRPr sz="1400"/>
            </a:lvl1pPr>
            <a:lvl2pPr lvl="1" rtl="0" algn="l">
              <a:lnSpc>
                <a:spcPct val="90000"/>
              </a:lnSpc>
              <a:spcBef>
                <a:spcPts val="0"/>
              </a:spcBef>
              <a:spcAft>
                <a:spcPts val="0"/>
              </a:spcAft>
              <a:buClr>
                <a:schemeClr val="dk1"/>
              </a:buClr>
              <a:buSzPts val="1600"/>
              <a:buNone/>
              <a:defRPr/>
            </a:lvl2pPr>
            <a:lvl3pPr lvl="2" rtl="0" algn="l">
              <a:lnSpc>
                <a:spcPct val="90000"/>
              </a:lnSpc>
              <a:spcBef>
                <a:spcPts val="0"/>
              </a:spcBef>
              <a:spcAft>
                <a:spcPts val="0"/>
              </a:spcAft>
              <a:buClr>
                <a:schemeClr val="dk1"/>
              </a:buClr>
              <a:buSzPts val="1600"/>
              <a:buNone/>
              <a:defRPr/>
            </a:lvl3pPr>
            <a:lvl4pPr lvl="3" rtl="0" algn="l">
              <a:lnSpc>
                <a:spcPct val="90000"/>
              </a:lnSpc>
              <a:spcBef>
                <a:spcPts val="0"/>
              </a:spcBef>
              <a:spcAft>
                <a:spcPts val="0"/>
              </a:spcAft>
              <a:buClr>
                <a:schemeClr val="dk1"/>
              </a:buClr>
              <a:buSzPts val="1600"/>
              <a:buNone/>
              <a:defRPr/>
            </a:lvl4pPr>
            <a:lvl5pPr lvl="4" rtl="0" algn="l">
              <a:lnSpc>
                <a:spcPct val="90000"/>
              </a:lnSpc>
              <a:spcBef>
                <a:spcPts val="0"/>
              </a:spcBef>
              <a:spcAft>
                <a:spcPts val="0"/>
              </a:spcAft>
              <a:buClr>
                <a:schemeClr val="dk1"/>
              </a:buClr>
              <a:buSzPts val="1600"/>
              <a:buNone/>
              <a:defRPr/>
            </a:lvl5pPr>
            <a:lvl6pPr lvl="5" rtl="0" algn="l">
              <a:lnSpc>
                <a:spcPct val="90000"/>
              </a:lnSpc>
              <a:spcBef>
                <a:spcPts val="0"/>
              </a:spcBef>
              <a:spcAft>
                <a:spcPts val="0"/>
              </a:spcAft>
              <a:buClr>
                <a:schemeClr val="dk1"/>
              </a:buClr>
              <a:buSzPts val="1600"/>
              <a:buNone/>
              <a:defRPr/>
            </a:lvl6pPr>
            <a:lvl7pPr lvl="6" rtl="0" algn="l">
              <a:lnSpc>
                <a:spcPct val="90000"/>
              </a:lnSpc>
              <a:spcBef>
                <a:spcPts val="0"/>
              </a:spcBef>
              <a:spcAft>
                <a:spcPts val="0"/>
              </a:spcAft>
              <a:buClr>
                <a:schemeClr val="dk1"/>
              </a:buClr>
              <a:buSzPts val="1600"/>
              <a:buNone/>
              <a:defRPr/>
            </a:lvl7pPr>
            <a:lvl8pPr lvl="7" rtl="0" algn="l">
              <a:lnSpc>
                <a:spcPct val="90000"/>
              </a:lnSpc>
              <a:spcBef>
                <a:spcPts val="0"/>
              </a:spcBef>
              <a:spcAft>
                <a:spcPts val="0"/>
              </a:spcAft>
              <a:buClr>
                <a:schemeClr val="dk1"/>
              </a:buClr>
              <a:buSzPts val="1600"/>
              <a:buNone/>
              <a:defRPr/>
            </a:lvl8pPr>
            <a:lvl9pPr lvl="8" rtl="0" algn="l">
              <a:lnSpc>
                <a:spcPct val="90000"/>
              </a:lnSpc>
              <a:spcBef>
                <a:spcPts val="0"/>
              </a:spcBef>
              <a:spcAft>
                <a:spcPts val="0"/>
              </a:spcAft>
              <a:buClr>
                <a:schemeClr val="dk1"/>
              </a:buClr>
              <a:buSzPts val="16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and Text">
  <p:cSld name="4_Slide - Title and Text">
    <p:spTree>
      <p:nvGrpSpPr>
        <p:cNvPr id="2064" name="Shape 2064"/>
        <p:cNvGrpSpPr/>
        <p:nvPr/>
      </p:nvGrpSpPr>
      <p:grpSpPr>
        <a:xfrm>
          <a:off x="0" y="0"/>
          <a:ext cx="0" cy="0"/>
          <a:chOff x="0" y="0"/>
          <a:chExt cx="0" cy="0"/>
        </a:xfrm>
      </p:grpSpPr>
      <p:sp>
        <p:nvSpPr>
          <p:cNvPr id="2065" name="Google Shape;2065;p157"/>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6" name="Google Shape;2066;p15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067" name="Google Shape;2067;p157"/>
          <p:cNvSpPr txBox="1"/>
          <p:nvPr>
            <p:ph idx="1" type="body"/>
          </p:nvPr>
        </p:nvSpPr>
        <p:spPr>
          <a:xfrm>
            <a:off x="488156" y="952500"/>
            <a:ext cx="7584300" cy="3333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Text, Image">
  <p:cSld name="2_Slide - Title, Text, Image">
    <p:spTree>
      <p:nvGrpSpPr>
        <p:cNvPr id="2068" name="Shape 2068"/>
        <p:cNvGrpSpPr/>
        <p:nvPr/>
      </p:nvGrpSpPr>
      <p:grpSpPr>
        <a:xfrm>
          <a:off x="0" y="0"/>
          <a:ext cx="0" cy="0"/>
          <a:chOff x="0" y="0"/>
          <a:chExt cx="0" cy="0"/>
        </a:xfrm>
      </p:grpSpPr>
      <p:sp>
        <p:nvSpPr>
          <p:cNvPr id="2069" name="Google Shape;2069;p158"/>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070" name="Google Shape;2070;p158"/>
          <p:cNvSpPr/>
          <p:nvPr/>
        </p:nvSpPr>
        <p:spPr>
          <a:xfrm>
            <a:off x="8296275" y="4486275"/>
            <a:ext cx="371400" cy="371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71" name="Google Shape;2071;p158"/>
          <p:cNvSpPr/>
          <p:nvPr>
            <p:ph idx="2" type="pic"/>
          </p:nvPr>
        </p:nvSpPr>
        <p:spPr>
          <a:xfrm>
            <a:off x="4535089" y="0"/>
            <a:ext cx="4619700" cy="5143500"/>
          </a:xfrm>
          <a:prstGeom prst="rect">
            <a:avLst/>
          </a:prstGeom>
          <a:solidFill>
            <a:schemeClr val="accent1"/>
          </a:solidFill>
          <a:ln>
            <a:noFill/>
          </a:ln>
        </p:spPr>
      </p:sp>
      <p:sp>
        <p:nvSpPr>
          <p:cNvPr id="2072" name="Google Shape;2072;p158"/>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3" name="Google Shape;2073;p15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074" name="Google Shape;2074;p158"/>
          <p:cNvSpPr txBox="1"/>
          <p:nvPr>
            <p:ph idx="1" type="body"/>
          </p:nvPr>
        </p:nvSpPr>
        <p:spPr>
          <a:xfrm>
            <a:off x="488156" y="1173457"/>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75" name="Google Shape;2075;p158"/>
          <p:cNvSpPr txBox="1"/>
          <p:nvPr>
            <p:ph idx="3" type="body"/>
          </p:nvPr>
        </p:nvSpPr>
        <p:spPr>
          <a:xfrm>
            <a:off x="5113735" y="1190625"/>
            <a:ext cx="34410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076" name="Google Shape;2076;p158"/>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077" name="Google Shape;2077;p158"/>
          <p:cNvSpPr txBox="1"/>
          <p:nvPr>
            <p:ph idx="4" type="body"/>
          </p:nvPr>
        </p:nvSpPr>
        <p:spPr>
          <a:xfrm>
            <a:off x="4825007" y="4579144"/>
            <a:ext cx="2726700" cy="1860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78" name="Shape 2078"/>
        <p:cNvGrpSpPr/>
        <p:nvPr/>
      </p:nvGrpSpPr>
      <p:grpSpPr>
        <a:xfrm>
          <a:off x="0" y="0"/>
          <a:ext cx="0" cy="0"/>
          <a:chOff x="0" y="0"/>
          <a:chExt cx="0" cy="0"/>
        </a:xfrm>
      </p:grpSpPr>
      <p:sp>
        <p:nvSpPr>
          <p:cNvPr id="2079" name="Google Shape;2079;p1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80" name="Google Shape;2080;p1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81" name="Google Shape;2081;p1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 Supporting Text">
  <p:cSld name="Title Slide with Image - Supporting Text">
    <p:bg>
      <p:bgPr>
        <a:solidFill>
          <a:schemeClr val="accent3"/>
        </a:solidFill>
      </p:bgPr>
    </p:bg>
    <p:spTree>
      <p:nvGrpSpPr>
        <p:cNvPr id="2087" name="Shape 2087"/>
        <p:cNvGrpSpPr/>
        <p:nvPr/>
      </p:nvGrpSpPr>
      <p:grpSpPr>
        <a:xfrm>
          <a:off x="0" y="0"/>
          <a:ext cx="0" cy="0"/>
          <a:chOff x="0" y="0"/>
          <a:chExt cx="0" cy="0"/>
        </a:xfrm>
      </p:grpSpPr>
      <p:sp>
        <p:nvSpPr>
          <p:cNvPr id="2088" name="Google Shape;2088;p161"/>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089" name="Google Shape;2089;p161"/>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090" name="Google Shape;2090;p161"/>
          <p:cNvSpPr/>
          <p:nvPr>
            <p:ph idx="2" type="pic"/>
          </p:nvPr>
        </p:nvSpPr>
        <p:spPr>
          <a:xfrm>
            <a:off x="4542232" y="0"/>
            <a:ext cx="4619700" cy="5143500"/>
          </a:xfrm>
          <a:prstGeom prst="rect">
            <a:avLst/>
          </a:prstGeom>
          <a:solidFill>
            <a:schemeClr val="lt1"/>
          </a:solidFill>
          <a:ln>
            <a:noFill/>
          </a:ln>
        </p:spPr>
      </p:sp>
      <p:sp>
        <p:nvSpPr>
          <p:cNvPr id="2091" name="Google Shape;2091;p161"/>
          <p:cNvSpPr txBox="1"/>
          <p:nvPr>
            <p:ph idx="1" type="body"/>
          </p:nvPr>
        </p:nvSpPr>
        <p:spPr>
          <a:xfrm>
            <a:off x="488156" y="1171575"/>
            <a:ext cx="27267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92" name="Google Shape;2092;p161"/>
          <p:cNvSpPr txBox="1"/>
          <p:nvPr>
            <p:ph idx="3" type="body"/>
          </p:nvPr>
        </p:nvSpPr>
        <p:spPr>
          <a:xfrm>
            <a:off x="488157" y="3480544"/>
            <a:ext cx="3345900" cy="341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93" name="Google Shape;2093;p161"/>
          <p:cNvSpPr txBox="1"/>
          <p:nvPr>
            <p:ph idx="4" type="body"/>
          </p:nvPr>
        </p:nvSpPr>
        <p:spPr>
          <a:xfrm>
            <a:off x="488156" y="3971925"/>
            <a:ext cx="33459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800"/>
              <a:buNone/>
              <a:defRPr sz="800">
                <a:solidFill>
                  <a:schemeClr val="dk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094" name="Google Shape;2094;p161"/>
          <p:cNvCxnSpPr/>
          <p:nvPr/>
        </p:nvCxnSpPr>
        <p:spPr>
          <a:xfrm>
            <a:off x="4531519"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095" name="Google Shape;2095;p161"/>
          <p:cNvSpPr txBox="1"/>
          <p:nvPr>
            <p:ph type="title"/>
          </p:nvPr>
        </p:nvSpPr>
        <p:spPr>
          <a:xfrm>
            <a:off x="488156" y="1502569"/>
            <a:ext cx="4821900" cy="18258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6" name="Google Shape;2096;p161"/>
          <p:cNvSpPr txBox="1"/>
          <p:nvPr>
            <p:ph idx="5"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Image Background">
  <p:cSld name="1_Title Slide - Image Background">
    <p:bg>
      <p:bgPr>
        <a:solidFill>
          <a:schemeClr val="accent1"/>
        </a:solidFill>
      </p:bgPr>
    </p:bg>
    <p:spTree>
      <p:nvGrpSpPr>
        <p:cNvPr id="2097" name="Shape 2097"/>
        <p:cNvGrpSpPr/>
        <p:nvPr/>
      </p:nvGrpSpPr>
      <p:grpSpPr>
        <a:xfrm>
          <a:off x="0" y="0"/>
          <a:ext cx="0" cy="0"/>
          <a:chOff x="0" y="0"/>
          <a:chExt cx="0" cy="0"/>
        </a:xfrm>
      </p:grpSpPr>
      <p:sp>
        <p:nvSpPr>
          <p:cNvPr id="2098" name="Google Shape;2098;p162"/>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099" name="Google Shape;2099;p162"/>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100" name="Google Shape;2100;p162"/>
          <p:cNvSpPr/>
          <p:nvPr>
            <p:ph idx="2" type="pic"/>
          </p:nvPr>
        </p:nvSpPr>
        <p:spPr>
          <a:xfrm>
            <a:off x="6000750" y="0"/>
            <a:ext cx="3161100" cy="5143500"/>
          </a:xfrm>
          <a:prstGeom prst="rect">
            <a:avLst/>
          </a:prstGeom>
          <a:solidFill>
            <a:schemeClr val="lt1"/>
          </a:solidFill>
          <a:ln>
            <a:noFill/>
          </a:ln>
        </p:spPr>
      </p:sp>
      <p:sp>
        <p:nvSpPr>
          <p:cNvPr id="2101" name="Google Shape;2101;p162"/>
          <p:cNvSpPr txBox="1"/>
          <p:nvPr>
            <p:ph type="title"/>
          </p:nvPr>
        </p:nvSpPr>
        <p:spPr>
          <a:xfrm>
            <a:off x="488156" y="1531144"/>
            <a:ext cx="4726800" cy="16620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2700"/>
              <a:buFont typeface="Montserrat ExtraBold"/>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2" name="Google Shape;2102;p162"/>
          <p:cNvSpPr txBox="1"/>
          <p:nvPr>
            <p:ph idx="1" type="body"/>
          </p:nvPr>
        </p:nvSpPr>
        <p:spPr>
          <a:xfrm>
            <a:off x="488156" y="3480544"/>
            <a:ext cx="3369300" cy="341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03" name="Google Shape;2103;p162"/>
          <p:cNvSpPr txBox="1"/>
          <p:nvPr>
            <p:ph idx="3" type="body"/>
          </p:nvPr>
        </p:nvSpPr>
        <p:spPr>
          <a:xfrm>
            <a:off x="488156" y="3971925"/>
            <a:ext cx="33693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800"/>
              <a:buNone/>
              <a:defRPr sz="800">
                <a:solidFill>
                  <a:schemeClr val="dk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04" name="Google Shape;2104;p16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cxnSp>
        <p:nvCxnSpPr>
          <p:cNvPr id="2105" name="Google Shape;2105;p162"/>
          <p:cNvCxnSpPr/>
          <p:nvPr/>
        </p:nvCxnSpPr>
        <p:spPr>
          <a:xfrm>
            <a:off x="6000750" y="0"/>
            <a:ext cx="0" cy="5143500"/>
          </a:xfrm>
          <a:prstGeom prst="straightConnector1">
            <a:avLst/>
          </a:prstGeom>
          <a:noFill/>
          <a:ln cap="flat" cmpd="sng" w="34925">
            <a:solidFill>
              <a:schemeClr val="dk1"/>
            </a:solidFill>
            <a:prstDash val="solid"/>
            <a:miter lim="800000"/>
            <a:headEnd len="sm" w="sm" type="none"/>
            <a:tailEnd len="sm" w="sm" type="none"/>
          </a:ln>
        </p:spPr>
      </p:cxnSp>
      <p:sp>
        <p:nvSpPr>
          <p:cNvPr id="2106" name="Google Shape;2106;p162"/>
          <p:cNvSpPr txBox="1"/>
          <p:nvPr>
            <p:ph idx="4" type="body"/>
          </p:nvPr>
        </p:nvSpPr>
        <p:spPr>
          <a:xfrm>
            <a:off x="6182482" y="4579144"/>
            <a:ext cx="1890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Full Screen Image, Notes">
  <p:cSld name="3_Slide - Full Screen Image, Notes">
    <p:spTree>
      <p:nvGrpSpPr>
        <p:cNvPr id="2107" name="Shape 2107"/>
        <p:cNvGrpSpPr/>
        <p:nvPr/>
      </p:nvGrpSpPr>
      <p:grpSpPr>
        <a:xfrm>
          <a:off x="0" y="0"/>
          <a:ext cx="0" cy="0"/>
          <a:chOff x="0" y="0"/>
          <a:chExt cx="0" cy="0"/>
        </a:xfrm>
      </p:grpSpPr>
      <p:sp>
        <p:nvSpPr>
          <p:cNvPr id="2108" name="Google Shape;2108;p163"/>
          <p:cNvSpPr/>
          <p:nvPr>
            <p:ph idx="2" type="pic"/>
          </p:nvPr>
        </p:nvSpPr>
        <p:spPr>
          <a:xfrm>
            <a:off x="0" y="0"/>
            <a:ext cx="9144000" cy="5143500"/>
          </a:xfrm>
          <a:prstGeom prst="rect">
            <a:avLst/>
          </a:prstGeom>
          <a:solidFill>
            <a:schemeClr val="lt1"/>
          </a:solidFill>
          <a:ln>
            <a:noFill/>
          </a:ln>
        </p:spPr>
      </p:sp>
      <p:sp>
        <p:nvSpPr>
          <p:cNvPr id="2109" name="Google Shape;2109;p16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110" name="Google Shape;2110;p163"/>
          <p:cNvSpPr txBox="1"/>
          <p:nvPr>
            <p:ph idx="1" type="body"/>
          </p:nvPr>
        </p:nvSpPr>
        <p:spPr>
          <a:xfrm>
            <a:off x="3241596" y="1920113"/>
            <a:ext cx="2661000" cy="2706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lt1"/>
              </a:buClr>
              <a:buSzPts val="1100"/>
              <a:buNone/>
              <a:defRPr sz="1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1" name="Google Shape;2111;p163"/>
          <p:cNvSpPr txBox="1"/>
          <p:nvPr>
            <p:ph type="title"/>
          </p:nvPr>
        </p:nvSpPr>
        <p:spPr>
          <a:xfrm>
            <a:off x="1071563" y="2328376"/>
            <a:ext cx="7000800" cy="486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spAutoFit/>
          </a:bodyPr>
          <a:lstStyle>
            <a:lvl1pPr lvl="0" rtl="0" algn="ctr">
              <a:lnSpc>
                <a:spcPct val="90000"/>
              </a:lnSpc>
              <a:spcBef>
                <a:spcPts val="0"/>
              </a:spcBef>
              <a:spcAft>
                <a:spcPts val="0"/>
              </a:spcAft>
              <a:buClr>
                <a:schemeClr val="dk1"/>
              </a:buClr>
              <a:buSzPts val="2100"/>
              <a:buFont typeface="Montserrat ExtraBold"/>
              <a:buNone/>
              <a:defRPr sz="21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2" name="Google Shape;2112;p163"/>
          <p:cNvSpPr txBox="1"/>
          <p:nvPr>
            <p:ph idx="3"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800"/>
              <a:buNone/>
              <a:defRPr sz="8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Four Column Stats">
  <p:cSld name="Slide - Four Column Stats">
    <p:spTree>
      <p:nvGrpSpPr>
        <p:cNvPr id="2113" name="Shape 2113"/>
        <p:cNvGrpSpPr/>
        <p:nvPr/>
      </p:nvGrpSpPr>
      <p:grpSpPr>
        <a:xfrm>
          <a:off x="0" y="0"/>
          <a:ext cx="0" cy="0"/>
          <a:chOff x="0" y="0"/>
          <a:chExt cx="0" cy="0"/>
        </a:xfrm>
      </p:grpSpPr>
      <p:sp>
        <p:nvSpPr>
          <p:cNvPr id="2114" name="Google Shape;2114;p16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115" name="Google Shape;2115;p164"/>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6" name="Google Shape;2116;p164"/>
          <p:cNvSpPr txBox="1"/>
          <p:nvPr>
            <p:ph idx="1" type="body"/>
          </p:nvPr>
        </p:nvSpPr>
        <p:spPr>
          <a:xfrm>
            <a:off x="476252" y="952500"/>
            <a:ext cx="1890000" cy="25479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7" name="Google Shape;2117;p164"/>
          <p:cNvSpPr txBox="1"/>
          <p:nvPr>
            <p:ph idx="2" type="body"/>
          </p:nvPr>
        </p:nvSpPr>
        <p:spPr>
          <a:xfrm>
            <a:off x="2576163" y="952500"/>
            <a:ext cx="1890000" cy="2547900"/>
          </a:xfrm>
          <a:prstGeom prst="rect">
            <a:avLst/>
          </a:prstGeom>
          <a:solidFill>
            <a:schemeClr val="accent2"/>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8" name="Google Shape;2118;p164"/>
          <p:cNvSpPr txBox="1"/>
          <p:nvPr>
            <p:ph idx="3" type="body"/>
          </p:nvPr>
        </p:nvSpPr>
        <p:spPr>
          <a:xfrm>
            <a:off x="4676074" y="952500"/>
            <a:ext cx="1890000" cy="2547900"/>
          </a:xfrm>
          <a:prstGeom prst="rect">
            <a:avLst/>
          </a:prstGeom>
          <a:solidFill>
            <a:schemeClr val="accent3"/>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19" name="Google Shape;2119;p164"/>
          <p:cNvSpPr txBox="1"/>
          <p:nvPr>
            <p:ph idx="4" type="body"/>
          </p:nvPr>
        </p:nvSpPr>
        <p:spPr>
          <a:xfrm>
            <a:off x="6775985" y="952500"/>
            <a:ext cx="1890000" cy="2547900"/>
          </a:xfrm>
          <a:prstGeom prst="rect">
            <a:avLst/>
          </a:prstGeom>
          <a:solidFill>
            <a:schemeClr val="accent4"/>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20" name="Google Shape;2120;p164"/>
          <p:cNvSpPr txBox="1"/>
          <p:nvPr>
            <p:ph idx="5" type="body"/>
          </p:nvPr>
        </p:nvSpPr>
        <p:spPr>
          <a:xfrm>
            <a:off x="476252" y="3500402"/>
            <a:ext cx="1890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21" name="Google Shape;2121;p164"/>
          <p:cNvSpPr txBox="1"/>
          <p:nvPr>
            <p:ph idx="6" type="body"/>
          </p:nvPr>
        </p:nvSpPr>
        <p:spPr>
          <a:xfrm>
            <a:off x="2568414" y="3500402"/>
            <a:ext cx="1890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dk1"/>
              </a:buClr>
              <a:buSzPts val="1100"/>
              <a:buNone/>
              <a:defRPr sz="1100">
                <a:solidFill>
                  <a:schemeClr val="dk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22" name="Google Shape;2122;p164"/>
          <p:cNvSpPr txBox="1"/>
          <p:nvPr>
            <p:ph idx="7" type="body"/>
          </p:nvPr>
        </p:nvSpPr>
        <p:spPr>
          <a:xfrm>
            <a:off x="4660576" y="3500402"/>
            <a:ext cx="1890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3"/>
              </a:buClr>
              <a:buSzPts val="1100"/>
              <a:buNone/>
              <a:defRPr sz="1100">
                <a:solidFill>
                  <a:schemeClr val="accent3"/>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23" name="Google Shape;2123;p164"/>
          <p:cNvSpPr txBox="1"/>
          <p:nvPr>
            <p:ph idx="8" type="body"/>
          </p:nvPr>
        </p:nvSpPr>
        <p:spPr>
          <a:xfrm>
            <a:off x="6752738" y="3500402"/>
            <a:ext cx="1890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4"/>
              </a:buClr>
              <a:buSzPts val="1100"/>
              <a:buNone/>
              <a:defRPr sz="1100">
                <a:solidFill>
                  <a:schemeClr val="accent4"/>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2_2">
    <p:bg>
      <p:bgPr>
        <a:solidFill>
          <a:schemeClr val="accent1"/>
        </a:solidFill>
      </p:bgPr>
    </p:bg>
    <p:spTree>
      <p:nvGrpSpPr>
        <p:cNvPr id="79" name="Shape 79"/>
        <p:cNvGrpSpPr/>
        <p:nvPr/>
      </p:nvGrpSpPr>
      <p:grpSpPr>
        <a:xfrm>
          <a:off x="0" y="0"/>
          <a:ext cx="0" cy="0"/>
          <a:chOff x="0" y="0"/>
          <a:chExt cx="0" cy="0"/>
        </a:xfrm>
      </p:grpSpPr>
      <p:sp>
        <p:nvSpPr>
          <p:cNvPr id="80" name="Google Shape;80;p18"/>
          <p:cNvSpPr txBox="1"/>
          <p:nvPr>
            <p:ph type="title"/>
          </p:nvPr>
        </p:nvSpPr>
        <p:spPr>
          <a:xfrm>
            <a:off x="1173950" y="864688"/>
            <a:ext cx="6614700" cy="414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2700"/>
              <a:buNone/>
              <a:defRPr sz="27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81" name="Google Shape;81;p18"/>
          <p:cNvSpPr txBox="1"/>
          <p:nvPr>
            <p:ph idx="1" type="subTitle"/>
          </p:nvPr>
        </p:nvSpPr>
        <p:spPr>
          <a:xfrm>
            <a:off x="1173950" y="2286000"/>
            <a:ext cx="4726800" cy="4155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rgbClr val="FFFFFF"/>
              </a:buClr>
              <a:buSzPts val="2100"/>
              <a:buNone/>
              <a:defRPr>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82" name="Google Shape;82;p18"/>
          <p:cNvSpPr txBox="1"/>
          <p:nvPr>
            <p:ph idx="2" type="subTitle"/>
          </p:nvPr>
        </p:nvSpPr>
        <p:spPr>
          <a:xfrm>
            <a:off x="1173950" y="2952750"/>
            <a:ext cx="47268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83" name="Google Shape;83;p1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Text, Image">
  <p:cSld name="Slide - Title, Text, Image">
    <p:spTree>
      <p:nvGrpSpPr>
        <p:cNvPr id="2124" name="Shape 2124"/>
        <p:cNvGrpSpPr/>
        <p:nvPr/>
      </p:nvGrpSpPr>
      <p:grpSpPr>
        <a:xfrm>
          <a:off x="0" y="0"/>
          <a:ext cx="0" cy="0"/>
          <a:chOff x="0" y="0"/>
          <a:chExt cx="0" cy="0"/>
        </a:xfrm>
      </p:grpSpPr>
      <p:sp>
        <p:nvSpPr>
          <p:cNvPr id="2125" name="Google Shape;2125;p165"/>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126" name="Google Shape;2126;p165"/>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127" name="Google Shape;2127;p165"/>
          <p:cNvSpPr/>
          <p:nvPr>
            <p:ph idx="2" type="pic"/>
          </p:nvPr>
        </p:nvSpPr>
        <p:spPr>
          <a:xfrm>
            <a:off x="4535089" y="0"/>
            <a:ext cx="4619700" cy="5143500"/>
          </a:xfrm>
          <a:prstGeom prst="rect">
            <a:avLst/>
          </a:prstGeom>
          <a:solidFill>
            <a:schemeClr val="lt1"/>
          </a:solidFill>
          <a:ln>
            <a:noFill/>
          </a:ln>
        </p:spPr>
      </p:sp>
      <p:sp>
        <p:nvSpPr>
          <p:cNvPr id="2128" name="Google Shape;2128;p165"/>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29" name="Google Shape;2129;p16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130" name="Google Shape;2130;p165"/>
          <p:cNvSpPr txBox="1"/>
          <p:nvPr>
            <p:ph idx="1" type="body"/>
          </p:nvPr>
        </p:nvSpPr>
        <p:spPr>
          <a:xfrm>
            <a:off x="488156" y="1181250"/>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131" name="Google Shape;2131;p165"/>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132" name="Google Shape;2132;p165"/>
          <p:cNvSpPr txBox="1"/>
          <p:nvPr>
            <p:ph idx="3"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Only">
  <p:cSld name="2_Slide - Title Only">
    <p:spTree>
      <p:nvGrpSpPr>
        <p:cNvPr id="2133" name="Shape 2133"/>
        <p:cNvGrpSpPr/>
        <p:nvPr/>
      </p:nvGrpSpPr>
      <p:grpSpPr>
        <a:xfrm>
          <a:off x="0" y="0"/>
          <a:ext cx="0" cy="0"/>
          <a:chOff x="0" y="0"/>
          <a:chExt cx="0" cy="0"/>
        </a:xfrm>
      </p:grpSpPr>
      <p:pic>
        <p:nvPicPr>
          <p:cNvPr id="2134" name="Google Shape;2134;p166"/>
          <p:cNvPicPr preferRelativeResize="0"/>
          <p:nvPr/>
        </p:nvPicPr>
        <p:blipFill rotWithShape="1">
          <a:blip r:embed="rId2">
            <a:alphaModFix/>
          </a:blip>
          <a:srcRect b="0" l="0" r="0" t="0"/>
          <a:stretch/>
        </p:blipFill>
        <p:spPr>
          <a:xfrm>
            <a:off x="1060251" y="872700"/>
            <a:ext cx="7023500" cy="3466771"/>
          </a:xfrm>
          <a:prstGeom prst="rect">
            <a:avLst/>
          </a:prstGeom>
          <a:noFill/>
          <a:ln>
            <a:noFill/>
          </a:ln>
        </p:spPr>
      </p:pic>
      <p:sp>
        <p:nvSpPr>
          <p:cNvPr id="2135" name="Google Shape;2135;p166"/>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6" name="Google Shape;2136;p166"/>
          <p:cNvSpPr txBox="1"/>
          <p:nvPr>
            <p:ph idx="12" type="sldNum"/>
          </p:nvPr>
        </p:nvSpPr>
        <p:spPr>
          <a:xfrm>
            <a:off x="488156" y="4767263"/>
            <a:ext cx="2460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grpSp>
        <p:nvGrpSpPr>
          <p:cNvPr id="2137" name="Google Shape;2137;p166"/>
          <p:cNvGrpSpPr/>
          <p:nvPr/>
        </p:nvGrpSpPr>
        <p:grpSpPr>
          <a:xfrm>
            <a:off x="4040941" y="2827585"/>
            <a:ext cx="1115231" cy="986962"/>
            <a:chOff x="5387922" y="4143433"/>
            <a:chExt cx="1486974" cy="1315949"/>
          </a:xfrm>
        </p:grpSpPr>
        <p:sp>
          <p:nvSpPr>
            <p:cNvPr id="2138" name="Google Shape;2138;p166"/>
            <p:cNvSpPr/>
            <p:nvPr/>
          </p:nvSpPr>
          <p:spPr>
            <a:xfrm>
              <a:off x="5387922" y="414343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39" name="Google Shape;2139;p166"/>
            <p:cNvSpPr/>
            <p:nvPr/>
          </p:nvSpPr>
          <p:spPr>
            <a:xfrm>
              <a:off x="5477206" y="429338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0" name="Google Shape;2140;p166"/>
            <p:cNvSpPr/>
            <p:nvPr/>
          </p:nvSpPr>
          <p:spPr>
            <a:xfrm>
              <a:off x="5585948" y="43723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1" name="Google Shape;2141;p166"/>
            <p:cNvSpPr/>
            <p:nvPr/>
          </p:nvSpPr>
          <p:spPr>
            <a:xfrm>
              <a:off x="5711861" y="43311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2" name="Google Shape;2142;p166"/>
            <p:cNvSpPr/>
            <p:nvPr/>
          </p:nvSpPr>
          <p:spPr>
            <a:xfrm>
              <a:off x="5860758" y="43198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3" name="Google Shape;2143;p166"/>
            <p:cNvSpPr/>
            <p:nvPr/>
          </p:nvSpPr>
          <p:spPr>
            <a:xfrm>
              <a:off x="6727379" y="42562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4" name="Google Shape;2144;p166"/>
            <p:cNvSpPr/>
            <p:nvPr/>
          </p:nvSpPr>
          <p:spPr>
            <a:xfrm>
              <a:off x="6737062" y="44537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5" name="Google Shape;2145;p166"/>
            <p:cNvSpPr/>
            <p:nvPr/>
          </p:nvSpPr>
          <p:spPr>
            <a:xfrm>
              <a:off x="6766896" y="46309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6" name="Google Shape;2146;p166"/>
            <p:cNvSpPr/>
            <p:nvPr/>
          </p:nvSpPr>
          <p:spPr>
            <a:xfrm>
              <a:off x="6526361" y="509083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7" name="Google Shape;2147;p166"/>
            <p:cNvSpPr/>
            <p:nvPr/>
          </p:nvSpPr>
          <p:spPr>
            <a:xfrm>
              <a:off x="6458859" y="51039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8" name="Google Shape;2148;p166"/>
            <p:cNvSpPr/>
            <p:nvPr/>
          </p:nvSpPr>
          <p:spPr>
            <a:xfrm>
              <a:off x="6561552" y="524298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49" name="Google Shape;2149;p166"/>
            <p:cNvSpPr/>
            <p:nvPr/>
          </p:nvSpPr>
          <p:spPr>
            <a:xfrm>
              <a:off x="6285407" y="535138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0" name="Google Shape;2150;p166"/>
            <p:cNvSpPr/>
            <p:nvPr/>
          </p:nvSpPr>
          <p:spPr>
            <a:xfrm>
              <a:off x="6492871" y="50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151" name="Google Shape;2151;p166"/>
          <p:cNvGrpSpPr/>
          <p:nvPr/>
        </p:nvGrpSpPr>
        <p:grpSpPr>
          <a:xfrm>
            <a:off x="6402115" y="2273452"/>
            <a:ext cx="348584" cy="462653"/>
            <a:chOff x="8536153" y="3404590"/>
            <a:chExt cx="464779" cy="616871"/>
          </a:xfrm>
        </p:grpSpPr>
        <p:sp>
          <p:nvSpPr>
            <p:cNvPr id="2152" name="Google Shape;2152;p166"/>
            <p:cNvSpPr/>
            <p:nvPr/>
          </p:nvSpPr>
          <p:spPr>
            <a:xfrm>
              <a:off x="8536153" y="37082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3" name="Google Shape;2153;p166"/>
            <p:cNvSpPr/>
            <p:nvPr/>
          </p:nvSpPr>
          <p:spPr>
            <a:xfrm>
              <a:off x="8637184" y="380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4" name="Google Shape;2154;p166"/>
            <p:cNvSpPr/>
            <p:nvPr/>
          </p:nvSpPr>
          <p:spPr>
            <a:xfrm>
              <a:off x="8757745"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5" name="Google Shape;2155;p166"/>
            <p:cNvSpPr/>
            <p:nvPr/>
          </p:nvSpPr>
          <p:spPr>
            <a:xfrm>
              <a:off x="8691184" y="391346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6" name="Google Shape;2156;p166"/>
            <p:cNvSpPr/>
            <p:nvPr/>
          </p:nvSpPr>
          <p:spPr>
            <a:xfrm>
              <a:off x="8865745" y="37853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7" name="Google Shape;2157;p166"/>
            <p:cNvSpPr/>
            <p:nvPr/>
          </p:nvSpPr>
          <p:spPr>
            <a:xfrm>
              <a:off x="8775489" y="364783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8" name="Google Shape;2158;p166"/>
            <p:cNvSpPr/>
            <p:nvPr/>
          </p:nvSpPr>
          <p:spPr>
            <a:xfrm>
              <a:off x="8892932" y="366724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59" name="Google Shape;2159;p166"/>
            <p:cNvSpPr/>
            <p:nvPr/>
          </p:nvSpPr>
          <p:spPr>
            <a:xfrm>
              <a:off x="8829489" y="3572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0" name="Google Shape;2160;p166"/>
            <p:cNvSpPr/>
            <p:nvPr/>
          </p:nvSpPr>
          <p:spPr>
            <a:xfrm>
              <a:off x="8878867" y="353149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1" name="Google Shape;2161;p166"/>
            <p:cNvSpPr/>
            <p:nvPr/>
          </p:nvSpPr>
          <p:spPr>
            <a:xfrm>
              <a:off x="8811906" y="34319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2" name="Google Shape;2162;p166"/>
            <p:cNvSpPr/>
            <p:nvPr/>
          </p:nvSpPr>
          <p:spPr>
            <a:xfrm>
              <a:off x="8726638" y="356607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3" name="Google Shape;2163;p166"/>
            <p:cNvSpPr/>
            <p:nvPr/>
          </p:nvSpPr>
          <p:spPr>
            <a:xfrm>
              <a:off x="8707554" y="340459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4" name="Google Shape;2164;p166"/>
            <p:cNvSpPr/>
            <p:nvPr/>
          </p:nvSpPr>
          <p:spPr>
            <a:xfrm>
              <a:off x="8536153" y="360891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165" name="Google Shape;2165;p166"/>
          <p:cNvGrpSpPr/>
          <p:nvPr/>
        </p:nvGrpSpPr>
        <p:grpSpPr>
          <a:xfrm>
            <a:off x="6267846" y="2329898"/>
            <a:ext cx="1537986" cy="1626990"/>
            <a:chOff x="8357128" y="3479851"/>
            <a:chExt cx="2050648" cy="2169320"/>
          </a:xfrm>
        </p:grpSpPr>
        <p:sp>
          <p:nvSpPr>
            <p:cNvPr id="2166" name="Google Shape;2166;p166"/>
            <p:cNvSpPr/>
            <p:nvPr/>
          </p:nvSpPr>
          <p:spPr>
            <a:xfrm>
              <a:off x="9069577" y="35220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7" name="Google Shape;2167;p166"/>
            <p:cNvSpPr/>
            <p:nvPr/>
          </p:nvSpPr>
          <p:spPr>
            <a:xfrm>
              <a:off x="9354155" y="354356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8" name="Google Shape;2168;p166"/>
            <p:cNvSpPr/>
            <p:nvPr/>
          </p:nvSpPr>
          <p:spPr>
            <a:xfrm>
              <a:off x="8511118" y="394458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69" name="Google Shape;2169;p166"/>
            <p:cNvSpPr/>
            <p:nvPr/>
          </p:nvSpPr>
          <p:spPr>
            <a:xfrm>
              <a:off x="8916917" y="408773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0" name="Google Shape;2170;p166"/>
            <p:cNvSpPr/>
            <p:nvPr/>
          </p:nvSpPr>
          <p:spPr>
            <a:xfrm>
              <a:off x="8357128" y="413177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1" name="Google Shape;2171;p166"/>
            <p:cNvSpPr/>
            <p:nvPr/>
          </p:nvSpPr>
          <p:spPr>
            <a:xfrm>
              <a:off x="8562965" y="4163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2" name="Google Shape;2172;p166"/>
            <p:cNvSpPr/>
            <p:nvPr/>
          </p:nvSpPr>
          <p:spPr>
            <a:xfrm>
              <a:off x="8357128" y="435647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3" name="Google Shape;2173;p166"/>
            <p:cNvSpPr/>
            <p:nvPr/>
          </p:nvSpPr>
          <p:spPr>
            <a:xfrm>
              <a:off x="8443332" y="443253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4" name="Google Shape;2174;p166"/>
            <p:cNvSpPr/>
            <p:nvPr/>
          </p:nvSpPr>
          <p:spPr>
            <a:xfrm>
              <a:off x="8562965" y="46359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5" name="Google Shape;2175;p166"/>
            <p:cNvSpPr/>
            <p:nvPr/>
          </p:nvSpPr>
          <p:spPr>
            <a:xfrm>
              <a:off x="9653922" y="54118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6" name="Google Shape;2176;p166"/>
            <p:cNvSpPr/>
            <p:nvPr/>
          </p:nvSpPr>
          <p:spPr>
            <a:xfrm>
              <a:off x="10299776" y="55411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7" name="Google Shape;2177;p166"/>
            <p:cNvSpPr/>
            <p:nvPr/>
          </p:nvSpPr>
          <p:spPr>
            <a:xfrm>
              <a:off x="9560925" y="551245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78" name="Google Shape;2178;p166"/>
            <p:cNvSpPr/>
            <p:nvPr/>
          </p:nvSpPr>
          <p:spPr>
            <a:xfrm>
              <a:off x="9408155" y="34798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179" name="Google Shape;2179;p166"/>
          <p:cNvGrpSpPr/>
          <p:nvPr/>
        </p:nvGrpSpPr>
        <p:grpSpPr>
          <a:xfrm>
            <a:off x="4166419" y="1758187"/>
            <a:ext cx="908753" cy="701665"/>
            <a:chOff x="5555225" y="2717570"/>
            <a:chExt cx="1211671" cy="935554"/>
          </a:xfrm>
        </p:grpSpPr>
        <p:sp>
          <p:nvSpPr>
            <p:cNvPr id="2180" name="Google Shape;2180;p166"/>
            <p:cNvSpPr/>
            <p:nvPr/>
          </p:nvSpPr>
          <p:spPr>
            <a:xfrm>
              <a:off x="6075950" y="271757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1" name="Google Shape;2181;p166"/>
            <p:cNvSpPr/>
            <p:nvPr/>
          </p:nvSpPr>
          <p:spPr>
            <a:xfrm>
              <a:off x="6262158" y="272869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2" name="Google Shape;2182;p166"/>
            <p:cNvSpPr/>
            <p:nvPr/>
          </p:nvSpPr>
          <p:spPr>
            <a:xfrm>
              <a:off x="5760198" y="296586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3" name="Google Shape;2183;p166"/>
            <p:cNvSpPr/>
            <p:nvPr/>
          </p:nvSpPr>
          <p:spPr>
            <a:xfrm>
              <a:off x="6131947" y="29604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4" name="Google Shape;2184;p166"/>
            <p:cNvSpPr/>
            <p:nvPr/>
          </p:nvSpPr>
          <p:spPr>
            <a:xfrm>
              <a:off x="6134430" y="286883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5" name="Google Shape;2185;p166"/>
            <p:cNvSpPr/>
            <p:nvPr/>
          </p:nvSpPr>
          <p:spPr>
            <a:xfrm>
              <a:off x="5853507" y="30596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6" name="Google Shape;2186;p166"/>
            <p:cNvSpPr/>
            <p:nvPr/>
          </p:nvSpPr>
          <p:spPr>
            <a:xfrm>
              <a:off x="6443800" y="298964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7" name="Google Shape;2187;p166"/>
            <p:cNvSpPr/>
            <p:nvPr/>
          </p:nvSpPr>
          <p:spPr>
            <a:xfrm>
              <a:off x="6006234" y="30713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8" name="Google Shape;2188;p166"/>
            <p:cNvSpPr/>
            <p:nvPr/>
          </p:nvSpPr>
          <p:spPr>
            <a:xfrm>
              <a:off x="5885467" y="314461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89" name="Google Shape;2189;p166"/>
            <p:cNvSpPr/>
            <p:nvPr/>
          </p:nvSpPr>
          <p:spPr>
            <a:xfrm>
              <a:off x="6060829" y="32138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0" name="Google Shape;2190;p166"/>
            <p:cNvSpPr/>
            <p:nvPr/>
          </p:nvSpPr>
          <p:spPr>
            <a:xfrm>
              <a:off x="6143787" y="335590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1" name="Google Shape;2191;p166"/>
            <p:cNvSpPr/>
            <p:nvPr/>
          </p:nvSpPr>
          <p:spPr>
            <a:xfrm>
              <a:off x="6402507" y="34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2" name="Google Shape;2192;p166"/>
            <p:cNvSpPr/>
            <p:nvPr/>
          </p:nvSpPr>
          <p:spPr>
            <a:xfrm>
              <a:off x="6552957" y="336414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3" name="Google Shape;2193;p166"/>
            <p:cNvSpPr/>
            <p:nvPr/>
          </p:nvSpPr>
          <p:spPr>
            <a:xfrm>
              <a:off x="6658896" y="35451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4" name="Google Shape;2194;p166"/>
            <p:cNvSpPr/>
            <p:nvPr/>
          </p:nvSpPr>
          <p:spPr>
            <a:xfrm>
              <a:off x="5815564" y="33664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5" name="Google Shape;2195;p166"/>
            <p:cNvSpPr/>
            <p:nvPr/>
          </p:nvSpPr>
          <p:spPr>
            <a:xfrm>
              <a:off x="5717648" y="340735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6" name="Google Shape;2196;p166"/>
            <p:cNvSpPr/>
            <p:nvPr/>
          </p:nvSpPr>
          <p:spPr>
            <a:xfrm>
              <a:off x="5555225" y="34271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197" name="Google Shape;2197;p166"/>
            <p:cNvSpPr/>
            <p:nvPr/>
          </p:nvSpPr>
          <p:spPr>
            <a:xfrm>
              <a:off x="5876483" y="29904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198" name="Google Shape;2198;p166"/>
          <p:cNvGrpSpPr/>
          <p:nvPr/>
        </p:nvGrpSpPr>
        <p:grpSpPr>
          <a:xfrm>
            <a:off x="2320275" y="2635067"/>
            <a:ext cx="1307594" cy="1236431"/>
            <a:chOff x="3093700" y="3886743"/>
            <a:chExt cx="1743459" cy="1648574"/>
          </a:xfrm>
        </p:grpSpPr>
        <p:sp>
          <p:nvSpPr>
            <p:cNvPr id="2199" name="Google Shape;2199;p166"/>
            <p:cNvSpPr/>
            <p:nvPr/>
          </p:nvSpPr>
          <p:spPr>
            <a:xfrm>
              <a:off x="3208701" y="399688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0" name="Google Shape;2200;p166"/>
            <p:cNvSpPr/>
            <p:nvPr/>
          </p:nvSpPr>
          <p:spPr>
            <a:xfrm>
              <a:off x="3093700" y="388674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1" name="Google Shape;2201;p166"/>
            <p:cNvSpPr/>
            <p:nvPr/>
          </p:nvSpPr>
          <p:spPr>
            <a:xfrm>
              <a:off x="3820247" y="431147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2" name="Google Shape;2202;p166"/>
            <p:cNvSpPr/>
            <p:nvPr/>
          </p:nvSpPr>
          <p:spPr>
            <a:xfrm>
              <a:off x="3855533" y="43816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3" name="Google Shape;2203;p166"/>
            <p:cNvSpPr/>
            <p:nvPr/>
          </p:nvSpPr>
          <p:spPr>
            <a:xfrm>
              <a:off x="3760788" y="476926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4" name="Google Shape;2204;p166"/>
            <p:cNvSpPr/>
            <p:nvPr/>
          </p:nvSpPr>
          <p:spPr>
            <a:xfrm>
              <a:off x="4729159" y="487777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5" name="Google Shape;2205;p166"/>
            <p:cNvSpPr/>
            <p:nvPr/>
          </p:nvSpPr>
          <p:spPr>
            <a:xfrm>
              <a:off x="4463668" y="525629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6" name="Google Shape;2206;p166"/>
            <p:cNvSpPr/>
            <p:nvPr/>
          </p:nvSpPr>
          <p:spPr>
            <a:xfrm>
              <a:off x="3897574" y="527866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7" name="Google Shape;2207;p166"/>
            <p:cNvSpPr/>
            <p:nvPr/>
          </p:nvSpPr>
          <p:spPr>
            <a:xfrm>
              <a:off x="4209646" y="54273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8" name="Google Shape;2208;p166"/>
            <p:cNvSpPr/>
            <p:nvPr/>
          </p:nvSpPr>
          <p:spPr>
            <a:xfrm>
              <a:off x="4500154" y="512137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09" name="Google Shape;2209;p166"/>
            <p:cNvSpPr/>
            <p:nvPr/>
          </p:nvSpPr>
          <p:spPr>
            <a:xfrm>
              <a:off x="4622408" y="50693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0" name="Google Shape;2210;p166"/>
            <p:cNvSpPr/>
            <p:nvPr/>
          </p:nvSpPr>
          <p:spPr>
            <a:xfrm>
              <a:off x="3696562" y="451152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211" name="Google Shape;2211;p166"/>
          <p:cNvGrpSpPr/>
          <p:nvPr/>
        </p:nvGrpSpPr>
        <p:grpSpPr>
          <a:xfrm>
            <a:off x="1891231" y="1988269"/>
            <a:ext cx="1143563" cy="663507"/>
            <a:chOff x="2521642" y="3024345"/>
            <a:chExt cx="1524750" cy="884676"/>
          </a:xfrm>
        </p:grpSpPr>
        <p:sp>
          <p:nvSpPr>
            <p:cNvPr id="2212" name="Google Shape;2212;p166"/>
            <p:cNvSpPr/>
            <p:nvPr/>
          </p:nvSpPr>
          <p:spPr>
            <a:xfrm>
              <a:off x="2521642" y="30243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3" name="Google Shape;2213;p166"/>
            <p:cNvSpPr/>
            <p:nvPr/>
          </p:nvSpPr>
          <p:spPr>
            <a:xfrm>
              <a:off x="2587596" y="312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4" name="Google Shape;2214;p166"/>
            <p:cNvSpPr/>
            <p:nvPr/>
          </p:nvSpPr>
          <p:spPr>
            <a:xfrm>
              <a:off x="2606103" y="32363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5" name="Google Shape;2215;p166"/>
            <p:cNvSpPr/>
            <p:nvPr/>
          </p:nvSpPr>
          <p:spPr>
            <a:xfrm>
              <a:off x="2635652" y="35240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6" name="Google Shape;2216;p166"/>
            <p:cNvSpPr/>
            <p:nvPr/>
          </p:nvSpPr>
          <p:spPr>
            <a:xfrm>
              <a:off x="2816435" y="35423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7" name="Google Shape;2217;p166"/>
            <p:cNvSpPr/>
            <p:nvPr/>
          </p:nvSpPr>
          <p:spPr>
            <a:xfrm>
              <a:off x="2697966" y="35870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8" name="Google Shape;2218;p166"/>
            <p:cNvSpPr/>
            <p:nvPr/>
          </p:nvSpPr>
          <p:spPr>
            <a:xfrm>
              <a:off x="3206531" y="368730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19" name="Google Shape;2219;p166"/>
            <p:cNvSpPr/>
            <p:nvPr/>
          </p:nvSpPr>
          <p:spPr>
            <a:xfrm>
              <a:off x="3212164" y="37449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0" name="Google Shape;2220;p166"/>
            <p:cNvSpPr/>
            <p:nvPr/>
          </p:nvSpPr>
          <p:spPr>
            <a:xfrm>
              <a:off x="3416763" y="36666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1" name="Google Shape;2221;p166"/>
            <p:cNvSpPr/>
            <p:nvPr/>
          </p:nvSpPr>
          <p:spPr>
            <a:xfrm>
              <a:off x="3646361" y="380102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2" name="Google Shape;2222;p166"/>
            <p:cNvSpPr/>
            <p:nvPr/>
          </p:nvSpPr>
          <p:spPr>
            <a:xfrm>
              <a:off x="3475553" y="33197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3" name="Google Shape;2223;p166"/>
            <p:cNvSpPr/>
            <p:nvPr/>
          </p:nvSpPr>
          <p:spPr>
            <a:xfrm>
              <a:off x="3658526" y="32533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4" name="Google Shape;2224;p166"/>
            <p:cNvSpPr/>
            <p:nvPr/>
          </p:nvSpPr>
          <p:spPr>
            <a:xfrm>
              <a:off x="3821001" y="32105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5" name="Google Shape;2225;p166"/>
            <p:cNvSpPr/>
            <p:nvPr/>
          </p:nvSpPr>
          <p:spPr>
            <a:xfrm>
              <a:off x="3938392" y="327013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6" name="Google Shape;2226;p166"/>
            <p:cNvSpPr/>
            <p:nvPr/>
          </p:nvSpPr>
          <p:spPr>
            <a:xfrm>
              <a:off x="3864512" y="33644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7" name="Google Shape;2227;p166"/>
            <p:cNvSpPr/>
            <p:nvPr/>
          </p:nvSpPr>
          <p:spPr>
            <a:xfrm>
              <a:off x="3799150" y="33933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28" name="Google Shape;2228;p166"/>
            <p:cNvSpPr/>
            <p:nvPr/>
          </p:nvSpPr>
          <p:spPr>
            <a:xfrm>
              <a:off x="3767965" y="34864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2229" name="Google Shape;2229;p166"/>
          <p:cNvGrpSpPr/>
          <p:nvPr/>
        </p:nvGrpSpPr>
        <p:grpSpPr>
          <a:xfrm>
            <a:off x="5045792" y="2451615"/>
            <a:ext cx="1132079" cy="446102"/>
            <a:chOff x="6727723" y="3642140"/>
            <a:chExt cx="1509439" cy="594802"/>
          </a:xfrm>
        </p:grpSpPr>
        <p:sp>
          <p:nvSpPr>
            <p:cNvPr id="2230" name="Google Shape;2230;p166"/>
            <p:cNvSpPr/>
            <p:nvPr/>
          </p:nvSpPr>
          <p:spPr>
            <a:xfrm>
              <a:off x="6727723" y="364214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1" name="Google Shape;2231;p166"/>
            <p:cNvSpPr/>
            <p:nvPr/>
          </p:nvSpPr>
          <p:spPr>
            <a:xfrm>
              <a:off x="7214950"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2" name="Google Shape;2232;p166"/>
            <p:cNvSpPr/>
            <p:nvPr/>
          </p:nvSpPr>
          <p:spPr>
            <a:xfrm>
              <a:off x="7512339" y="38114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3" name="Google Shape;2233;p166"/>
            <p:cNvSpPr/>
            <p:nvPr/>
          </p:nvSpPr>
          <p:spPr>
            <a:xfrm>
              <a:off x="7799441" y="371013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4" name="Google Shape;2234;p166"/>
            <p:cNvSpPr/>
            <p:nvPr/>
          </p:nvSpPr>
          <p:spPr>
            <a:xfrm>
              <a:off x="8029294" y="3877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5" name="Google Shape;2235;p166"/>
            <p:cNvSpPr/>
            <p:nvPr/>
          </p:nvSpPr>
          <p:spPr>
            <a:xfrm>
              <a:off x="8129162" y="38608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6" name="Google Shape;2236;p166"/>
            <p:cNvSpPr/>
            <p:nvPr/>
          </p:nvSpPr>
          <p:spPr>
            <a:xfrm>
              <a:off x="7862680" y="412894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7" name="Google Shape;2237;p166"/>
            <p:cNvSpPr/>
            <p:nvPr/>
          </p:nvSpPr>
          <p:spPr>
            <a:xfrm>
              <a:off x="7771920" y="4109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38" name="Google Shape;2238;p166"/>
            <p:cNvSpPr/>
            <p:nvPr/>
          </p:nvSpPr>
          <p:spPr>
            <a:xfrm>
              <a:off x="7699634" y="39434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
        <p:nvSpPr>
          <p:cNvPr id="2239" name="Google Shape;2239;p166"/>
          <p:cNvSpPr txBox="1"/>
          <p:nvPr/>
        </p:nvSpPr>
        <p:spPr>
          <a:xfrm>
            <a:off x="1074198" y="4667615"/>
            <a:ext cx="69957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ExtraBold"/>
                <a:ea typeface="Montserrat ExtraBold"/>
                <a:cs typeface="Montserrat ExtraBold"/>
                <a:sym typeface="Montserrat ExtraBold"/>
              </a:rPr>
              <a:t>AFRICA: </a:t>
            </a:r>
            <a:r>
              <a:rPr b="0" i="0" lang="en-GB" sz="500" u="none" cap="none" strike="noStrike">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b="0" i="0" lang="en-GB" sz="500" u="none" cap="none" strike="noStrike">
                <a:solidFill>
                  <a:schemeClr val="dk1"/>
                </a:solidFill>
                <a:latin typeface="Montserrat ExtraBold"/>
                <a:ea typeface="Montserrat ExtraBold"/>
                <a:cs typeface="Montserrat ExtraBold"/>
                <a:sym typeface="Montserrat ExtraBold"/>
              </a:rPr>
              <a:t>CENTRAL EAST ASIA: </a:t>
            </a:r>
            <a:r>
              <a:rPr b="0" i="0" lang="en-GB" sz="500" u="none" cap="none" strike="noStrike">
                <a:solidFill>
                  <a:schemeClr val="dk1"/>
                </a:solidFill>
                <a:latin typeface="Montserrat"/>
                <a:ea typeface="Montserrat"/>
                <a:cs typeface="Montserrat"/>
                <a:sym typeface="Montserrat"/>
              </a:rPr>
              <a:t>BEIJING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CHENGDU – DALIAN – FUZHOU – GUANGZHOU – HANGZHOU – HONG KONG – NANJING – SHANGHAI – SHENZEN – QINGDAO – WUHAN – ZHENJIANG | </a:t>
            </a:r>
            <a:r>
              <a:rPr b="0" i="0" lang="en-GB" sz="500" u="none" cap="none" strike="noStrike">
                <a:solidFill>
                  <a:schemeClr val="dk1"/>
                </a:solidFill>
                <a:latin typeface="Montserrat ExtraBold"/>
                <a:ea typeface="Montserrat ExtraBold"/>
                <a:cs typeface="Montserrat ExtraBold"/>
                <a:sym typeface="Montserrat ExtraBold"/>
              </a:rPr>
              <a:t>EAST, SOUTHEAST ASIA &amp; OCEANIA:</a:t>
            </a:r>
            <a:r>
              <a:rPr b="0" i="0" lang="en-GB" sz="500" u="none" cap="none" strike="noStrike">
                <a:solidFill>
                  <a:schemeClr val="dk1"/>
                </a:solidFill>
                <a:latin typeface="Montserrat"/>
                <a:ea typeface="Montserrat"/>
                <a:cs typeface="Montserrat"/>
                <a:sym typeface="Montserrat"/>
              </a:rPr>
              <a:t> AUCKLAND – BANGKOK – HANOI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HO CHI MINH CITY – JAKARTA – KUALA LUMPUR – MELBOURNE – QUEZON CITY – SEOUL – SINGAPORE – SYDNEY – TOKYO – YOKOHAMA | </a:t>
            </a:r>
            <a:r>
              <a:rPr b="0" i="0" lang="en-GB" sz="500" u="none" cap="none" strike="noStrike">
                <a:solidFill>
                  <a:schemeClr val="dk1"/>
                </a:solidFill>
                <a:latin typeface="Montserrat ExtraBold"/>
                <a:ea typeface="Montserrat ExtraBold"/>
                <a:cs typeface="Montserrat ExtraBold"/>
                <a:sym typeface="Montserrat ExtraBold"/>
              </a:rPr>
              <a:t>EUROPE: </a:t>
            </a:r>
            <a:r>
              <a:rPr b="0" i="0" lang="en-GB" sz="500" u="none" cap="none" strike="noStrike">
                <a:solidFill>
                  <a:schemeClr val="dk1"/>
                </a:solidFill>
                <a:latin typeface="Montserrat"/>
                <a:ea typeface="Montserrat"/>
                <a:cs typeface="Montserrat"/>
                <a:sym typeface="Montserrat"/>
              </a:rPr>
              <a:t>AMSTERDAM – ATHENS – BARCELONA – BERLIN – COPENHAGEN – HEIDELBERG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ISTANBUL – LISBON – LONDON – MADRID – MILAN – OSLO – PARIS – ROME – ROTTERDAM – STOCKHOLM – TEL AVIV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WARSAW | </a:t>
            </a:r>
            <a:r>
              <a:rPr b="0" i="0" lang="en-GB" sz="500" u="none" cap="none" strike="noStrike">
                <a:solidFill>
                  <a:schemeClr val="dk1"/>
                </a:solidFill>
                <a:latin typeface="Montserrat ExtraBold"/>
                <a:ea typeface="Montserrat ExtraBold"/>
                <a:cs typeface="Montserrat ExtraBold"/>
                <a:sym typeface="Montserrat ExtraBold"/>
              </a:rPr>
              <a:t>LATIN AMERICA:</a:t>
            </a:r>
            <a:r>
              <a:rPr b="0" i="0" lang="en-GB" sz="500" u="none" cap="none" strike="noStrike">
                <a:solidFill>
                  <a:schemeClr val="dk1"/>
                </a:solidFill>
                <a:latin typeface="Montserrat"/>
                <a:ea typeface="Montserrat"/>
                <a:cs typeface="Montserrat"/>
                <a:sym typeface="Montserrat"/>
              </a:rPr>
              <a:t> BOGOTÁ – BUENOS AIRES – CURITIBA – GUADALAJARA – LIMA MEDELLÍN </a:t>
            </a:r>
            <a:endParaRPr sz="5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MEXICO CITY – RIO DE JANEIRO – SALVADOR – SÃO PAULO – SANTIAGO – QUITO | </a:t>
            </a:r>
            <a:r>
              <a:rPr b="0" i="0" lang="en-GB" sz="500" u="none" cap="none" strike="noStrike">
                <a:solidFill>
                  <a:schemeClr val="dk1"/>
                </a:solidFill>
                <a:latin typeface="Montserrat ExtraBold"/>
                <a:ea typeface="Montserrat ExtraBold"/>
                <a:cs typeface="Montserrat ExtraBold"/>
                <a:sym typeface="Montserrat ExtraBold"/>
              </a:rPr>
              <a:t>NORTH AMERICA: </a:t>
            </a:r>
            <a:r>
              <a:rPr b="0" i="0" lang="en-GB" sz="500" u="none" cap="none" strike="noStrike">
                <a:solidFill>
                  <a:schemeClr val="dk1"/>
                </a:solidFill>
                <a:latin typeface="Montserrat"/>
                <a:ea typeface="Montserrat"/>
                <a:cs typeface="Montserrat"/>
                <a:sym typeface="Montserrat"/>
              </a:rPr>
              <a:t>AUSTIN – BOSTON – CHICAGO – HOUSTON – LOS ANGELES – MIAMI – MONTRÉAL – NEW ORLEANS – NEW YORK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PHILADELPHIA </a:t>
            </a:r>
            <a:endParaRPr b="0" i="0" sz="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PHOENIX </a:t>
            </a:r>
            <a:r>
              <a:rPr lang="en-GB" sz="500">
                <a:solidFill>
                  <a:schemeClr val="dk1"/>
                </a:solidFill>
                <a:latin typeface="Montserrat"/>
                <a:ea typeface="Montserrat"/>
                <a:cs typeface="Montserrat"/>
                <a:sym typeface="Montserrat"/>
              </a:rPr>
              <a:t>– </a:t>
            </a:r>
            <a:r>
              <a:rPr b="0" i="0" lang="en-GB" sz="500" u="none" cap="none" strike="noStrike">
                <a:solidFill>
                  <a:schemeClr val="dk1"/>
                </a:solidFill>
                <a:latin typeface="Montserrat"/>
                <a:ea typeface="Montserrat"/>
                <a:cs typeface="Montserrat"/>
                <a:sym typeface="Montserrat"/>
              </a:rPr>
              <a:t>PORTLAND – SAN FRANCISCO – SEATTLE – TORONTO – VANCOUVER – WASHINGTON DC | </a:t>
            </a:r>
            <a:r>
              <a:rPr b="0" i="0" lang="en-GB" sz="500" u="none" cap="none" strike="noStrike">
                <a:solidFill>
                  <a:schemeClr val="dk1"/>
                </a:solidFill>
                <a:latin typeface="Montserrat ExtraBold"/>
                <a:ea typeface="Montserrat ExtraBold"/>
                <a:cs typeface="Montserrat ExtraBold"/>
                <a:sym typeface="Montserrat ExtraBold"/>
              </a:rPr>
              <a:t>SOUTH &amp; WEST ASIA:</a:t>
            </a:r>
            <a:r>
              <a:rPr b="0" i="0" lang="en-GB" sz="500" u="none" cap="none" strike="noStrike">
                <a:solidFill>
                  <a:schemeClr val="dk1"/>
                </a:solidFill>
                <a:latin typeface="Montserrat"/>
                <a:ea typeface="Montserrat"/>
                <a:cs typeface="Montserrat"/>
                <a:sym typeface="Montserrat"/>
              </a:rPr>
              <a:t> </a:t>
            </a:r>
            <a:r>
              <a:rPr lang="en-GB" sz="500">
                <a:solidFill>
                  <a:schemeClr val="dk1"/>
                </a:solidFill>
                <a:latin typeface="Montserrat"/>
                <a:ea typeface="Montserrat"/>
                <a:cs typeface="Montserrat"/>
                <a:sym typeface="Montserrat"/>
              </a:rPr>
              <a:t>AHMEDABAD – </a:t>
            </a:r>
            <a:r>
              <a:rPr b="0" i="0" lang="en-GB" sz="500" u="none" cap="none" strike="noStrike">
                <a:solidFill>
                  <a:schemeClr val="dk1"/>
                </a:solidFill>
                <a:latin typeface="Montserrat"/>
                <a:ea typeface="Montserrat"/>
                <a:cs typeface="Montserrat"/>
                <a:sym typeface="Montserrat"/>
              </a:rPr>
              <a:t>AMMAN – BENGALURU – CHENNAI – DELHI – DHAKA – DUBAI – KARACHI – KOLKATA – MUMBAI </a:t>
            </a:r>
            <a:endParaRPr b="0" i="0" sz="1100" u="none" cap="none" strike="noStrike">
              <a:solidFill>
                <a:srgbClr val="000000"/>
              </a:solidFill>
              <a:latin typeface="Arial"/>
              <a:ea typeface="Arial"/>
              <a:cs typeface="Arial"/>
              <a:sym typeface="Arial"/>
            </a:endParaRPr>
          </a:p>
        </p:txBody>
      </p:sp>
      <p:sp>
        <p:nvSpPr>
          <p:cNvPr id="2240" name="Google Shape;2240;p166"/>
          <p:cNvSpPr/>
          <p:nvPr/>
        </p:nvSpPr>
        <p:spPr>
          <a:xfrm>
            <a:off x="5748653" y="2614365"/>
            <a:ext cx="81000" cy="81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hree Column Stats">
  <p:cSld name="1_Slide - Three Column Stats">
    <p:spTree>
      <p:nvGrpSpPr>
        <p:cNvPr id="2241" name="Shape 2241"/>
        <p:cNvGrpSpPr/>
        <p:nvPr/>
      </p:nvGrpSpPr>
      <p:grpSpPr>
        <a:xfrm>
          <a:off x="0" y="0"/>
          <a:ext cx="0" cy="0"/>
          <a:chOff x="0" y="0"/>
          <a:chExt cx="0" cy="0"/>
        </a:xfrm>
      </p:grpSpPr>
      <p:sp>
        <p:nvSpPr>
          <p:cNvPr id="2242" name="Google Shape;2242;p16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43" name="Google Shape;2243;p167"/>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44" name="Google Shape;2244;p167"/>
          <p:cNvSpPr txBox="1"/>
          <p:nvPr>
            <p:ph idx="1" type="body"/>
          </p:nvPr>
        </p:nvSpPr>
        <p:spPr>
          <a:xfrm>
            <a:off x="476252" y="952500"/>
            <a:ext cx="2592000" cy="25479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5" name="Google Shape;2245;p167"/>
          <p:cNvSpPr txBox="1"/>
          <p:nvPr>
            <p:ph idx="2" type="body"/>
          </p:nvPr>
        </p:nvSpPr>
        <p:spPr>
          <a:xfrm>
            <a:off x="3276000" y="952500"/>
            <a:ext cx="2592000" cy="2547900"/>
          </a:xfrm>
          <a:prstGeom prst="rect">
            <a:avLst/>
          </a:prstGeom>
          <a:solidFill>
            <a:schemeClr val="accent4"/>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6" name="Google Shape;2246;p167"/>
          <p:cNvSpPr txBox="1"/>
          <p:nvPr>
            <p:ph idx="3" type="body"/>
          </p:nvPr>
        </p:nvSpPr>
        <p:spPr>
          <a:xfrm>
            <a:off x="6080965" y="952500"/>
            <a:ext cx="2592000" cy="2547900"/>
          </a:xfrm>
          <a:prstGeom prst="rect">
            <a:avLst/>
          </a:prstGeom>
          <a:solidFill>
            <a:schemeClr val="accent3"/>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2100"/>
              <a:buNone/>
              <a:defRPr sz="2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7" name="Google Shape;2247;p167"/>
          <p:cNvSpPr txBox="1"/>
          <p:nvPr>
            <p:ph idx="4" type="body"/>
          </p:nvPr>
        </p:nvSpPr>
        <p:spPr>
          <a:xfrm>
            <a:off x="476252" y="3500402"/>
            <a:ext cx="259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8" name="Google Shape;2248;p167"/>
          <p:cNvSpPr txBox="1"/>
          <p:nvPr>
            <p:ph idx="5" type="body"/>
          </p:nvPr>
        </p:nvSpPr>
        <p:spPr>
          <a:xfrm>
            <a:off x="3276000" y="3500402"/>
            <a:ext cx="259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dk1"/>
              </a:buClr>
              <a:buSzPts val="1100"/>
              <a:buNone/>
              <a:defRPr sz="1100">
                <a:solidFill>
                  <a:schemeClr val="dk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49" name="Google Shape;2249;p167"/>
          <p:cNvSpPr txBox="1"/>
          <p:nvPr>
            <p:ph idx="6" type="body"/>
          </p:nvPr>
        </p:nvSpPr>
        <p:spPr>
          <a:xfrm>
            <a:off x="6080965" y="3500402"/>
            <a:ext cx="259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3"/>
              </a:buClr>
              <a:buSzPts val="1100"/>
              <a:buNone/>
              <a:defRPr sz="1100">
                <a:solidFill>
                  <a:schemeClr val="accent3"/>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lide - Title, Text, Image">
  <p:cSld name="4_Slide - Title, Text, Image">
    <p:spTree>
      <p:nvGrpSpPr>
        <p:cNvPr id="2250" name="Shape 2250"/>
        <p:cNvGrpSpPr/>
        <p:nvPr/>
      </p:nvGrpSpPr>
      <p:grpSpPr>
        <a:xfrm>
          <a:off x="0" y="0"/>
          <a:ext cx="0" cy="0"/>
          <a:chOff x="0" y="0"/>
          <a:chExt cx="0" cy="0"/>
        </a:xfrm>
      </p:grpSpPr>
      <p:sp>
        <p:nvSpPr>
          <p:cNvPr id="2251" name="Google Shape;2251;p168"/>
          <p:cNvSpPr/>
          <p:nvPr/>
        </p:nvSpPr>
        <p:spPr>
          <a:xfrm>
            <a:off x="6000750" y="0"/>
            <a:ext cx="3143400" cy="5143500"/>
          </a:xfrm>
          <a:prstGeom prst="rect">
            <a:avLst/>
          </a:prstGeom>
          <a:solidFill>
            <a:schemeClr val="accent1"/>
          </a:solidFill>
          <a:ln cap="flat" cmpd="sng" w="12700">
            <a:solidFill>
              <a:srgbClr val="078A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252" name="Google Shape;2252;p168"/>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53" name="Google Shape;2253;p16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54" name="Google Shape;2254;p168"/>
          <p:cNvSpPr txBox="1"/>
          <p:nvPr>
            <p:ph idx="1" type="body"/>
          </p:nvPr>
        </p:nvSpPr>
        <p:spPr>
          <a:xfrm>
            <a:off x="488156" y="1190625"/>
            <a:ext cx="4821900" cy="3095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55" name="Google Shape;2255;p168"/>
          <p:cNvSpPr txBox="1"/>
          <p:nvPr>
            <p:ph idx="2" type="body"/>
          </p:nvPr>
        </p:nvSpPr>
        <p:spPr>
          <a:xfrm>
            <a:off x="6449020" y="1190625"/>
            <a:ext cx="22467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256" name="Google Shape;2256;p168"/>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cxnSp>
        <p:nvCxnSpPr>
          <p:cNvPr id="2257" name="Google Shape;2257;p168"/>
          <p:cNvCxnSpPr/>
          <p:nvPr/>
        </p:nvCxnSpPr>
        <p:spPr>
          <a:xfrm>
            <a:off x="6000750" y="0"/>
            <a:ext cx="0" cy="5143500"/>
          </a:xfrm>
          <a:prstGeom prst="straightConnector1">
            <a:avLst/>
          </a:prstGeom>
          <a:noFill/>
          <a:ln cap="flat" cmpd="sng" w="25400">
            <a:solidFill>
              <a:schemeClr val="dk1"/>
            </a:solidFill>
            <a:prstDash val="solid"/>
            <a:miter lim="800000"/>
            <a:headEnd len="sm" w="sm" type="none"/>
            <a:tailEnd len="sm" w="sm" type="none"/>
          </a:ln>
        </p:spPr>
      </p:cxn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lide - Two Column">
  <p:cSld name="5_Slide - Two Column">
    <p:spTree>
      <p:nvGrpSpPr>
        <p:cNvPr id="2258" name="Shape 2258"/>
        <p:cNvGrpSpPr/>
        <p:nvPr/>
      </p:nvGrpSpPr>
      <p:grpSpPr>
        <a:xfrm>
          <a:off x="0" y="0"/>
          <a:ext cx="0" cy="0"/>
          <a:chOff x="0" y="0"/>
          <a:chExt cx="0" cy="0"/>
        </a:xfrm>
      </p:grpSpPr>
      <p:sp>
        <p:nvSpPr>
          <p:cNvPr id="2259" name="Google Shape;2259;p169"/>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0" name="Google Shape;2260;p16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61" name="Google Shape;2261;p169"/>
          <p:cNvSpPr txBox="1"/>
          <p:nvPr>
            <p:ph idx="1" type="body"/>
          </p:nvPr>
        </p:nvSpPr>
        <p:spPr>
          <a:xfrm>
            <a:off x="488156"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62" name="Google Shape;2262;p169"/>
          <p:cNvSpPr txBox="1"/>
          <p:nvPr>
            <p:ph idx="2" type="body"/>
          </p:nvPr>
        </p:nvSpPr>
        <p:spPr>
          <a:xfrm>
            <a:off x="4619625"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63" name="Google Shape;2263;p169"/>
          <p:cNvSpPr txBox="1"/>
          <p:nvPr>
            <p:ph idx="3" type="body"/>
          </p:nvPr>
        </p:nvSpPr>
        <p:spPr>
          <a:xfrm>
            <a:off x="482441"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64" name="Google Shape;2264;p169"/>
          <p:cNvSpPr txBox="1"/>
          <p:nvPr>
            <p:ph idx="4" type="body"/>
          </p:nvPr>
        </p:nvSpPr>
        <p:spPr>
          <a:xfrm>
            <a:off x="4625816"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lide - Title, Text, Image">
  <p:cSld name="7_Slide - Title, Text, Image">
    <p:spTree>
      <p:nvGrpSpPr>
        <p:cNvPr id="2265" name="Shape 2265"/>
        <p:cNvGrpSpPr/>
        <p:nvPr/>
      </p:nvGrpSpPr>
      <p:grpSpPr>
        <a:xfrm>
          <a:off x="0" y="0"/>
          <a:ext cx="0" cy="0"/>
          <a:chOff x="0" y="0"/>
          <a:chExt cx="0" cy="0"/>
        </a:xfrm>
      </p:grpSpPr>
      <p:sp>
        <p:nvSpPr>
          <p:cNvPr id="2266" name="Google Shape;2266;p170"/>
          <p:cNvSpPr/>
          <p:nvPr>
            <p:ph idx="2" type="pic"/>
          </p:nvPr>
        </p:nvSpPr>
        <p:spPr>
          <a:xfrm>
            <a:off x="4535089" y="0"/>
            <a:ext cx="4619700" cy="5143500"/>
          </a:xfrm>
          <a:prstGeom prst="rect">
            <a:avLst/>
          </a:prstGeom>
          <a:solidFill>
            <a:schemeClr val="accent1"/>
          </a:solidFill>
          <a:ln>
            <a:noFill/>
          </a:ln>
        </p:spPr>
      </p:sp>
      <p:sp>
        <p:nvSpPr>
          <p:cNvPr id="2267" name="Google Shape;2267;p170"/>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68" name="Google Shape;2268;p17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69" name="Google Shape;2269;p170"/>
          <p:cNvSpPr txBox="1"/>
          <p:nvPr>
            <p:ph idx="1" type="body"/>
          </p:nvPr>
        </p:nvSpPr>
        <p:spPr>
          <a:xfrm>
            <a:off x="488156" y="1173457"/>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70" name="Google Shape;2270;p170"/>
          <p:cNvSpPr txBox="1"/>
          <p:nvPr>
            <p:ph idx="3" type="body"/>
          </p:nvPr>
        </p:nvSpPr>
        <p:spPr>
          <a:xfrm>
            <a:off x="5113735" y="1190625"/>
            <a:ext cx="34410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271" name="Google Shape;2271;p170"/>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pic>
        <p:nvPicPr>
          <p:cNvPr id="2272" name="Google Shape;2272;p170"/>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273" name="Google Shape;2273;p170"/>
          <p:cNvSpPr txBox="1"/>
          <p:nvPr>
            <p:ph idx="4"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800"/>
              <a:buNone/>
              <a:defRPr sz="8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lide - Title, Text, Image">
  <p:cSld name="6_Slide - Title, Text, Image">
    <p:spTree>
      <p:nvGrpSpPr>
        <p:cNvPr id="2274" name="Shape 2274"/>
        <p:cNvGrpSpPr/>
        <p:nvPr/>
      </p:nvGrpSpPr>
      <p:grpSpPr>
        <a:xfrm>
          <a:off x="0" y="0"/>
          <a:ext cx="0" cy="0"/>
          <a:chOff x="0" y="0"/>
          <a:chExt cx="0" cy="0"/>
        </a:xfrm>
      </p:grpSpPr>
      <p:sp>
        <p:nvSpPr>
          <p:cNvPr id="2275" name="Google Shape;2275;p171"/>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276" name="Google Shape;2276;p171"/>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277" name="Google Shape;2277;p171"/>
          <p:cNvSpPr/>
          <p:nvPr>
            <p:ph idx="2" type="pic"/>
          </p:nvPr>
        </p:nvSpPr>
        <p:spPr>
          <a:xfrm>
            <a:off x="4535089" y="0"/>
            <a:ext cx="4619700" cy="5143500"/>
          </a:xfrm>
          <a:prstGeom prst="rect">
            <a:avLst/>
          </a:prstGeom>
          <a:solidFill>
            <a:schemeClr val="lt1"/>
          </a:solidFill>
          <a:ln>
            <a:noFill/>
          </a:ln>
        </p:spPr>
      </p:sp>
      <p:sp>
        <p:nvSpPr>
          <p:cNvPr id="2278" name="Google Shape;2278;p171"/>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79" name="Google Shape;2279;p17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80" name="Google Shape;2280;p171"/>
          <p:cNvSpPr txBox="1"/>
          <p:nvPr>
            <p:ph idx="1" type="body"/>
          </p:nvPr>
        </p:nvSpPr>
        <p:spPr>
          <a:xfrm>
            <a:off x="488156" y="952500"/>
            <a:ext cx="3441000" cy="3333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281" name="Google Shape;2281;p171"/>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282" name="Google Shape;2282;p171"/>
          <p:cNvSpPr txBox="1"/>
          <p:nvPr>
            <p:ph idx="3"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and Text">
  <p:cSld name="Slide - Title and Text">
    <p:spTree>
      <p:nvGrpSpPr>
        <p:cNvPr id="2283" name="Shape 2283"/>
        <p:cNvGrpSpPr/>
        <p:nvPr/>
      </p:nvGrpSpPr>
      <p:grpSpPr>
        <a:xfrm>
          <a:off x="0" y="0"/>
          <a:ext cx="0" cy="0"/>
          <a:chOff x="0" y="0"/>
          <a:chExt cx="0" cy="0"/>
        </a:xfrm>
      </p:grpSpPr>
      <p:sp>
        <p:nvSpPr>
          <p:cNvPr id="2284" name="Google Shape;2284;p172"/>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85" name="Google Shape;2285;p17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286" name="Google Shape;2286;p172"/>
          <p:cNvSpPr txBox="1"/>
          <p:nvPr>
            <p:ph idx="1" type="body"/>
          </p:nvPr>
        </p:nvSpPr>
        <p:spPr>
          <a:xfrm>
            <a:off x="488156" y="952500"/>
            <a:ext cx="7584300" cy="3333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 Logo" showMasterSp="0">
  <p:cSld name="Closing Slide - Logo">
    <p:bg>
      <p:bgPr>
        <a:solidFill>
          <a:schemeClr val="accent1"/>
        </a:solidFill>
      </p:bgPr>
    </p:bg>
    <p:spTree>
      <p:nvGrpSpPr>
        <p:cNvPr id="2287" name="Shape 2287"/>
        <p:cNvGrpSpPr/>
        <p:nvPr/>
      </p:nvGrpSpPr>
      <p:grpSpPr>
        <a:xfrm>
          <a:off x="0" y="0"/>
          <a:ext cx="0" cy="0"/>
          <a:chOff x="0" y="0"/>
          <a:chExt cx="0" cy="0"/>
        </a:xfrm>
      </p:grpSpPr>
      <p:pic>
        <p:nvPicPr>
          <p:cNvPr id="2288" name="Google Shape;2288;p173"/>
          <p:cNvPicPr preferRelativeResize="0"/>
          <p:nvPr/>
        </p:nvPicPr>
        <p:blipFill rotWithShape="1">
          <a:blip r:embed="rId2">
            <a:alphaModFix/>
          </a:blip>
          <a:srcRect b="0" l="0" r="0" t="0"/>
          <a:stretch/>
        </p:blipFill>
        <p:spPr>
          <a:xfrm>
            <a:off x="4164806" y="2043113"/>
            <a:ext cx="814388" cy="814388"/>
          </a:xfrm>
          <a:prstGeom prst="rect">
            <a:avLst/>
          </a:prstGeom>
          <a:noFill/>
          <a:ln>
            <a:noFill/>
          </a:ln>
        </p:spPr>
      </p:pic>
      <p:sp>
        <p:nvSpPr>
          <p:cNvPr id="2289" name="Google Shape;2289;p173"/>
          <p:cNvSpPr txBox="1"/>
          <p:nvPr>
            <p:ph idx="1" type="body"/>
          </p:nvPr>
        </p:nvSpPr>
        <p:spPr>
          <a:xfrm>
            <a:off x="4164805" y="2952750"/>
            <a:ext cx="814500" cy="341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lt1"/>
              </a:buClr>
              <a:buSzPts val="1200"/>
              <a:buNone/>
              <a:defRPr sz="12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 Logo" showMasterSp="0">
  <p:cSld name="2_Closing Slide - Logo">
    <p:bg>
      <p:bgPr>
        <a:solidFill>
          <a:schemeClr val="accent1"/>
        </a:solidFill>
      </p:bgPr>
    </p:bg>
    <p:spTree>
      <p:nvGrpSpPr>
        <p:cNvPr id="2290" name="Shape 2290"/>
        <p:cNvGrpSpPr/>
        <p:nvPr/>
      </p:nvGrpSpPr>
      <p:grpSpPr>
        <a:xfrm>
          <a:off x="0" y="0"/>
          <a:ext cx="0" cy="0"/>
          <a:chOff x="0" y="0"/>
          <a:chExt cx="0" cy="0"/>
        </a:xfrm>
      </p:grpSpPr>
      <p:pic>
        <p:nvPicPr>
          <p:cNvPr id="2291" name="Google Shape;2291;p174"/>
          <p:cNvPicPr preferRelativeResize="0"/>
          <p:nvPr/>
        </p:nvPicPr>
        <p:blipFill rotWithShape="1">
          <a:blip r:embed="rId2">
            <a:alphaModFix/>
          </a:blip>
          <a:srcRect b="0" l="0" r="0" t="0"/>
          <a:stretch/>
        </p:blipFill>
        <p:spPr>
          <a:xfrm>
            <a:off x="4164806" y="1619250"/>
            <a:ext cx="814388" cy="814388"/>
          </a:xfrm>
          <a:prstGeom prst="rect">
            <a:avLst/>
          </a:prstGeom>
          <a:noFill/>
          <a:ln>
            <a:noFill/>
          </a:ln>
        </p:spPr>
      </p:pic>
      <p:sp>
        <p:nvSpPr>
          <p:cNvPr id="2292" name="Google Shape;2292;p174"/>
          <p:cNvSpPr txBox="1"/>
          <p:nvPr>
            <p:ph idx="1" type="body"/>
          </p:nvPr>
        </p:nvSpPr>
        <p:spPr>
          <a:xfrm>
            <a:off x="4164805" y="2516138"/>
            <a:ext cx="814500" cy="341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lt1"/>
              </a:buClr>
              <a:buSzPts val="1200"/>
              <a:buNone/>
              <a:defRPr sz="12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93" name="Google Shape;2293;p174"/>
          <p:cNvSpPr txBox="1"/>
          <p:nvPr>
            <p:ph idx="2" type="body"/>
          </p:nvPr>
        </p:nvSpPr>
        <p:spPr>
          <a:xfrm>
            <a:off x="3583305" y="3009900"/>
            <a:ext cx="19773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94" name="Google Shape;2294;p174"/>
          <p:cNvSpPr txBox="1"/>
          <p:nvPr>
            <p:ph idx="3" type="body"/>
          </p:nvPr>
        </p:nvSpPr>
        <p:spPr>
          <a:xfrm>
            <a:off x="2398395" y="3321844"/>
            <a:ext cx="4347300" cy="202500"/>
          </a:xfrm>
          <a:prstGeom prst="rect">
            <a:avLst/>
          </a:prstGeom>
          <a:noFill/>
          <a:ln>
            <a:noFill/>
          </a:ln>
        </p:spPr>
        <p:txBody>
          <a:bodyPr anchorCtr="0" anchor="ctr" bIns="0" lIns="0" spcFirstLastPara="1" rIns="0" wrap="square" tIns="0">
            <a:normAutofit/>
          </a:bodyPr>
          <a:lstStyle>
            <a:lvl1pPr indent="-228600" lvl="0" marL="457200" rtl="0" algn="ctr">
              <a:lnSpc>
                <a:spcPct val="90000"/>
              </a:lnSpc>
              <a:spcBef>
                <a:spcPts val="800"/>
              </a:spcBef>
              <a:spcAft>
                <a:spcPts val="0"/>
              </a:spcAft>
              <a:buClr>
                <a:schemeClr val="dk1"/>
              </a:buClr>
              <a:buSzPts val="1100"/>
              <a:buNone/>
              <a:defRPr sz="11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6" name="Google Shape;8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7" name="Google Shape;8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 Logo" showMasterSp="0">
  <p:cSld name="1_Closing Slide - Logo">
    <p:bg>
      <p:bgPr>
        <a:solidFill>
          <a:schemeClr val="accent1"/>
        </a:solidFill>
      </p:bgPr>
    </p:bg>
    <p:spTree>
      <p:nvGrpSpPr>
        <p:cNvPr id="2295" name="Shape 2295"/>
        <p:cNvGrpSpPr/>
        <p:nvPr/>
      </p:nvGrpSpPr>
      <p:grpSpPr>
        <a:xfrm>
          <a:off x="0" y="0"/>
          <a:ext cx="0" cy="0"/>
          <a:chOff x="0" y="0"/>
          <a:chExt cx="0" cy="0"/>
        </a:xfrm>
      </p:grpSpPr>
      <p:pic>
        <p:nvPicPr>
          <p:cNvPr id="2296" name="Google Shape;2296;p175"/>
          <p:cNvPicPr preferRelativeResize="0"/>
          <p:nvPr/>
        </p:nvPicPr>
        <p:blipFill rotWithShape="1">
          <a:blip r:embed="rId2">
            <a:alphaModFix/>
          </a:blip>
          <a:srcRect b="0" l="0" r="0" t="0"/>
          <a:stretch/>
        </p:blipFill>
        <p:spPr>
          <a:xfrm>
            <a:off x="1064419" y="2043113"/>
            <a:ext cx="814387" cy="814388"/>
          </a:xfrm>
          <a:prstGeom prst="rect">
            <a:avLst/>
          </a:prstGeom>
          <a:noFill/>
          <a:ln>
            <a:noFill/>
          </a:ln>
        </p:spPr>
      </p:pic>
      <p:sp>
        <p:nvSpPr>
          <p:cNvPr id="2297" name="Google Shape;2297;p175"/>
          <p:cNvSpPr txBox="1"/>
          <p:nvPr>
            <p:ph idx="1" type="body"/>
          </p:nvPr>
        </p:nvSpPr>
        <p:spPr>
          <a:xfrm>
            <a:off x="1064419" y="2952750"/>
            <a:ext cx="814500" cy="341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lt1"/>
              </a:buClr>
              <a:buSzPts val="1200"/>
              <a:buNone/>
              <a:defRPr sz="12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98" name="Google Shape;2298;p175"/>
          <p:cNvSpPr txBox="1"/>
          <p:nvPr>
            <p:ph idx="2" type="body"/>
          </p:nvPr>
        </p:nvSpPr>
        <p:spPr>
          <a:xfrm>
            <a:off x="2546986" y="1519238"/>
            <a:ext cx="19773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99" name="Google Shape;2299;p175"/>
          <p:cNvSpPr txBox="1"/>
          <p:nvPr>
            <p:ph idx="3" type="body"/>
          </p:nvPr>
        </p:nvSpPr>
        <p:spPr>
          <a:xfrm>
            <a:off x="2552701" y="1888331"/>
            <a:ext cx="1971600" cy="2302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0" name="Google Shape;2300;p175"/>
          <p:cNvSpPr txBox="1"/>
          <p:nvPr>
            <p:ph idx="4" type="body"/>
          </p:nvPr>
        </p:nvSpPr>
        <p:spPr>
          <a:xfrm>
            <a:off x="4622007" y="1519238"/>
            <a:ext cx="19773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1" name="Google Shape;2301;p175"/>
          <p:cNvSpPr txBox="1"/>
          <p:nvPr>
            <p:ph idx="5" type="body"/>
          </p:nvPr>
        </p:nvSpPr>
        <p:spPr>
          <a:xfrm>
            <a:off x="4627722" y="1888331"/>
            <a:ext cx="1971600" cy="2302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2" name="Google Shape;2302;p175"/>
          <p:cNvSpPr txBox="1"/>
          <p:nvPr>
            <p:ph idx="6" type="body"/>
          </p:nvPr>
        </p:nvSpPr>
        <p:spPr>
          <a:xfrm>
            <a:off x="6702743" y="1519238"/>
            <a:ext cx="19773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03" name="Google Shape;2303;p175"/>
          <p:cNvSpPr txBox="1"/>
          <p:nvPr>
            <p:ph idx="7" type="body"/>
          </p:nvPr>
        </p:nvSpPr>
        <p:spPr>
          <a:xfrm>
            <a:off x="6708458" y="1888331"/>
            <a:ext cx="1971600" cy="2302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bg>
      <p:bgPr>
        <a:solidFill>
          <a:schemeClr val="accent1"/>
        </a:solidFill>
      </p:bgPr>
    </p:bg>
    <p:spTree>
      <p:nvGrpSpPr>
        <p:cNvPr id="2304" name="Shape 2304"/>
        <p:cNvGrpSpPr/>
        <p:nvPr/>
      </p:nvGrpSpPr>
      <p:grpSpPr>
        <a:xfrm>
          <a:off x="0" y="0"/>
          <a:ext cx="0" cy="0"/>
          <a:chOff x="0" y="0"/>
          <a:chExt cx="0" cy="0"/>
        </a:xfrm>
      </p:grpSpPr>
      <p:sp>
        <p:nvSpPr>
          <p:cNvPr id="2305" name="Google Shape;2305;p176"/>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306" name="Google Shape;2306;p176"/>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307" name="Google Shape;2307;p176"/>
          <p:cNvSpPr/>
          <p:nvPr>
            <p:ph idx="2" type="pic"/>
          </p:nvPr>
        </p:nvSpPr>
        <p:spPr>
          <a:xfrm>
            <a:off x="4542231" y="0"/>
            <a:ext cx="4619700" cy="5143500"/>
          </a:xfrm>
          <a:prstGeom prst="rect">
            <a:avLst/>
          </a:prstGeom>
          <a:solidFill>
            <a:schemeClr val="lt1"/>
          </a:solidFill>
          <a:ln>
            <a:noFill/>
          </a:ln>
        </p:spPr>
      </p:sp>
      <p:sp>
        <p:nvSpPr>
          <p:cNvPr id="2308" name="Google Shape;2308;p176"/>
          <p:cNvSpPr txBox="1"/>
          <p:nvPr>
            <p:ph idx="1" type="body"/>
          </p:nvPr>
        </p:nvSpPr>
        <p:spPr>
          <a:xfrm>
            <a:off x="488156" y="1171575"/>
            <a:ext cx="27267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309" name="Google Shape;2309;p176"/>
          <p:cNvCxnSpPr/>
          <p:nvPr/>
        </p:nvCxnSpPr>
        <p:spPr>
          <a:xfrm>
            <a:off x="4531519"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310" name="Google Shape;2310;p176"/>
          <p:cNvSpPr txBox="1"/>
          <p:nvPr>
            <p:ph type="title"/>
          </p:nvPr>
        </p:nvSpPr>
        <p:spPr>
          <a:xfrm>
            <a:off x="488156" y="1502569"/>
            <a:ext cx="4726800" cy="18258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11" name="Google Shape;2311;p176"/>
          <p:cNvSpPr txBox="1"/>
          <p:nvPr>
            <p:ph idx="3"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800"/>
              <a:buNone/>
              <a:defRPr sz="8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Background">
  <p:cSld name="Title Slide - Image Background">
    <p:bg>
      <p:bgPr>
        <a:solidFill>
          <a:schemeClr val="accent1"/>
        </a:solidFill>
      </p:bgPr>
    </p:bg>
    <p:spTree>
      <p:nvGrpSpPr>
        <p:cNvPr id="2312" name="Shape 2312"/>
        <p:cNvGrpSpPr/>
        <p:nvPr/>
      </p:nvGrpSpPr>
      <p:grpSpPr>
        <a:xfrm>
          <a:off x="0" y="0"/>
          <a:ext cx="0" cy="0"/>
          <a:chOff x="0" y="0"/>
          <a:chExt cx="0" cy="0"/>
        </a:xfrm>
      </p:grpSpPr>
      <p:sp>
        <p:nvSpPr>
          <p:cNvPr id="2313" name="Google Shape;2313;p177"/>
          <p:cNvSpPr txBox="1"/>
          <p:nvPr>
            <p:ph type="title"/>
          </p:nvPr>
        </p:nvSpPr>
        <p:spPr>
          <a:xfrm>
            <a:off x="488156" y="1531144"/>
            <a:ext cx="4726800" cy="16620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lt1"/>
              </a:buClr>
              <a:buSzPts val="2700"/>
              <a:buFont typeface="Montserrat ExtraBold"/>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2314" name="Google Shape;2314;p177"/>
          <p:cNvPicPr preferRelativeResize="0"/>
          <p:nvPr/>
        </p:nvPicPr>
        <p:blipFill rotWithShape="1">
          <a:blip r:embed="rId2">
            <a:alphaModFix/>
          </a:blip>
          <a:srcRect b="0" l="0" r="0" t="0"/>
          <a:stretch/>
        </p:blipFill>
        <p:spPr>
          <a:xfrm>
            <a:off x="500063" y="765919"/>
            <a:ext cx="571500" cy="571500"/>
          </a:xfrm>
          <a:prstGeom prst="rect">
            <a:avLst/>
          </a:prstGeom>
          <a:noFill/>
          <a:ln>
            <a:noFill/>
          </a:ln>
        </p:spPr>
      </p:pic>
      <p:sp>
        <p:nvSpPr>
          <p:cNvPr id="2315" name="Google Shape;2315;p177"/>
          <p:cNvSpPr txBox="1"/>
          <p:nvPr>
            <p:ph idx="1" type="body"/>
          </p:nvPr>
        </p:nvSpPr>
        <p:spPr>
          <a:xfrm>
            <a:off x="488156" y="3480544"/>
            <a:ext cx="3369300" cy="341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16" name="Google Shape;2316;p177"/>
          <p:cNvSpPr txBox="1"/>
          <p:nvPr>
            <p:ph idx="2" type="body"/>
          </p:nvPr>
        </p:nvSpPr>
        <p:spPr>
          <a:xfrm>
            <a:off x="488156" y="3971925"/>
            <a:ext cx="33693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800"/>
              <a:buNone/>
              <a:defRPr sz="800">
                <a:solidFill>
                  <a:schemeClr val="dk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17" name="Google Shape;2317;p17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with Image">
  <p:cSld name="Section Slide with Image">
    <p:bg>
      <p:bgPr>
        <a:solidFill>
          <a:schemeClr val="accent1"/>
        </a:solidFill>
      </p:bgPr>
    </p:bg>
    <p:spTree>
      <p:nvGrpSpPr>
        <p:cNvPr id="2318" name="Shape 2318"/>
        <p:cNvGrpSpPr/>
        <p:nvPr/>
      </p:nvGrpSpPr>
      <p:grpSpPr>
        <a:xfrm>
          <a:off x="0" y="0"/>
          <a:ext cx="0" cy="0"/>
          <a:chOff x="0" y="0"/>
          <a:chExt cx="0" cy="0"/>
        </a:xfrm>
      </p:grpSpPr>
      <p:sp>
        <p:nvSpPr>
          <p:cNvPr id="2319" name="Google Shape;2319;p178"/>
          <p:cNvSpPr/>
          <p:nvPr/>
        </p:nvSpPr>
        <p:spPr>
          <a:xfrm>
            <a:off x="8294489"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320" name="Google Shape;2320;p178"/>
          <p:cNvPicPr preferRelativeResize="0"/>
          <p:nvPr/>
        </p:nvPicPr>
        <p:blipFill rotWithShape="1">
          <a:blip r:embed="rId2">
            <a:alphaModFix/>
          </a:blip>
          <a:srcRect b="0" l="0" r="0" t="0"/>
          <a:stretch/>
        </p:blipFill>
        <p:spPr>
          <a:xfrm>
            <a:off x="8294489" y="4486275"/>
            <a:ext cx="371475" cy="371475"/>
          </a:xfrm>
          <a:prstGeom prst="rect">
            <a:avLst/>
          </a:prstGeom>
          <a:noFill/>
          <a:ln>
            <a:noFill/>
          </a:ln>
        </p:spPr>
      </p:pic>
      <p:sp>
        <p:nvSpPr>
          <p:cNvPr id="2321" name="Google Shape;2321;p178"/>
          <p:cNvSpPr/>
          <p:nvPr>
            <p:ph idx="2" type="pic"/>
          </p:nvPr>
        </p:nvSpPr>
        <p:spPr>
          <a:xfrm>
            <a:off x="3249214" y="-1"/>
            <a:ext cx="5905500" cy="5143500"/>
          </a:xfrm>
          <a:prstGeom prst="rect">
            <a:avLst/>
          </a:prstGeom>
          <a:solidFill>
            <a:schemeClr val="lt1"/>
          </a:solidFill>
          <a:ln>
            <a:noFill/>
          </a:ln>
        </p:spPr>
      </p:sp>
      <p:cxnSp>
        <p:nvCxnSpPr>
          <p:cNvPr id="2322" name="Google Shape;2322;p178"/>
          <p:cNvCxnSpPr/>
          <p:nvPr/>
        </p:nvCxnSpPr>
        <p:spPr>
          <a:xfrm>
            <a:off x="3238500"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323" name="Google Shape;2323;p178"/>
          <p:cNvSpPr txBox="1"/>
          <p:nvPr>
            <p:ph type="title"/>
          </p:nvPr>
        </p:nvSpPr>
        <p:spPr>
          <a:xfrm>
            <a:off x="488156" y="1502569"/>
            <a:ext cx="34410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24" name="Google Shape;2324;p178"/>
          <p:cNvSpPr txBox="1"/>
          <p:nvPr>
            <p:ph idx="1" type="body"/>
          </p:nvPr>
        </p:nvSpPr>
        <p:spPr>
          <a:xfrm>
            <a:off x="488156" y="1171575"/>
            <a:ext cx="19644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5" name="Google Shape;2325;p178"/>
          <p:cNvSpPr txBox="1"/>
          <p:nvPr>
            <p:ph idx="3" type="body"/>
          </p:nvPr>
        </p:nvSpPr>
        <p:spPr>
          <a:xfrm>
            <a:off x="488157" y="3879056"/>
            <a:ext cx="23949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6" name="Google Shape;2326;p178"/>
          <p:cNvSpPr txBox="1"/>
          <p:nvPr>
            <p:ph idx="12" type="sldNum"/>
          </p:nvPr>
        </p:nvSpPr>
        <p:spPr>
          <a:xfrm>
            <a:off x="488156" y="4767263"/>
            <a:ext cx="3873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327" name="Google Shape;2327;p178"/>
          <p:cNvSpPr txBox="1"/>
          <p:nvPr>
            <p:ph idx="4" type="body"/>
          </p:nvPr>
        </p:nvSpPr>
        <p:spPr>
          <a:xfrm>
            <a:off x="3475433"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ext only">
  <p:cSld name="Section Slide Text only">
    <p:bg>
      <p:bgPr>
        <a:solidFill>
          <a:schemeClr val="accent1"/>
        </a:solidFill>
      </p:bgPr>
    </p:bg>
    <p:spTree>
      <p:nvGrpSpPr>
        <p:cNvPr id="2328" name="Shape 2328"/>
        <p:cNvGrpSpPr/>
        <p:nvPr/>
      </p:nvGrpSpPr>
      <p:grpSpPr>
        <a:xfrm>
          <a:off x="0" y="0"/>
          <a:ext cx="0" cy="0"/>
          <a:chOff x="0" y="0"/>
          <a:chExt cx="0" cy="0"/>
        </a:xfrm>
      </p:grpSpPr>
      <p:sp>
        <p:nvSpPr>
          <p:cNvPr id="2329" name="Google Shape;2329;p179"/>
          <p:cNvSpPr/>
          <p:nvPr/>
        </p:nvSpPr>
        <p:spPr>
          <a:xfrm>
            <a:off x="0" y="0"/>
            <a:ext cx="31434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cxnSp>
        <p:nvCxnSpPr>
          <p:cNvPr id="2330" name="Google Shape;2330;p179"/>
          <p:cNvCxnSpPr/>
          <p:nvPr/>
        </p:nvCxnSpPr>
        <p:spPr>
          <a:xfrm>
            <a:off x="3143250"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331" name="Google Shape;2331;p179"/>
          <p:cNvSpPr txBox="1"/>
          <p:nvPr>
            <p:ph type="title"/>
          </p:nvPr>
        </p:nvSpPr>
        <p:spPr>
          <a:xfrm>
            <a:off x="488156" y="1502569"/>
            <a:ext cx="34410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32" name="Google Shape;2332;p179"/>
          <p:cNvSpPr txBox="1"/>
          <p:nvPr>
            <p:ph idx="1" type="body"/>
          </p:nvPr>
        </p:nvSpPr>
        <p:spPr>
          <a:xfrm>
            <a:off x="488156" y="1171575"/>
            <a:ext cx="19644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3" name="Google Shape;2333;p179"/>
          <p:cNvSpPr txBox="1"/>
          <p:nvPr>
            <p:ph idx="2" type="body"/>
          </p:nvPr>
        </p:nvSpPr>
        <p:spPr>
          <a:xfrm>
            <a:off x="488157" y="3879056"/>
            <a:ext cx="2394900" cy="185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200"/>
              <a:buNone/>
              <a:defRPr sz="1200">
                <a:solidFill>
                  <a:schemeClr val="dk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Text Only">
  <p:cSld name="Title Slide - Text Only">
    <p:bg>
      <p:bgPr>
        <a:solidFill>
          <a:schemeClr val="accent1"/>
        </a:solidFill>
      </p:bgPr>
    </p:bg>
    <p:spTree>
      <p:nvGrpSpPr>
        <p:cNvPr id="2334" name="Shape 2334"/>
        <p:cNvGrpSpPr/>
        <p:nvPr/>
      </p:nvGrpSpPr>
      <p:grpSpPr>
        <a:xfrm>
          <a:off x="0" y="0"/>
          <a:ext cx="0" cy="0"/>
          <a:chOff x="0" y="0"/>
          <a:chExt cx="0" cy="0"/>
        </a:xfrm>
      </p:grpSpPr>
      <p:sp>
        <p:nvSpPr>
          <p:cNvPr id="2335" name="Google Shape;2335;p180"/>
          <p:cNvSpPr txBox="1"/>
          <p:nvPr>
            <p:ph type="title"/>
          </p:nvPr>
        </p:nvSpPr>
        <p:spPr>
          <a:xfrm>
            <a:off x="1173956" y="864394"/>
            <a:ext cx="4726800" cy="1246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36" name="Google Shape;2336;p180"/>
          <p:cNvSpPr txBox="1"/>
          <p:nvPr>
            <p:ph idx="1" type="body"/>
          </p:nvPr>
        </p:nvSpPr>
        <p:spPr>
          <a:xfrm>
            <a:off x="1173956" y="2286001"/>
            <a:ext cx="4726800" cy="371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lt1"/>
              </a:buClr>
              <a:buSzPts val="2100"/>
              <a:buNone/>
              <a:defRPr>
                <a:solidFill>
                  <a:schemeClr val="lt1"/>
                </a:solidFill>
                <a:latin typeface="Montserrat Light"/>
                <a:ea typeface="Montserrat Light"/>
                <a:cs typeface="Montserrat Light"/>
                <a:sym typeface="Montserrat Ligh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7" name="Google Shape;2337;p180"/>
          <p:cNvSpPr txBox="1"/>
          <p:nvPr>
            <p:ph idx="2" type="body"/>
          </p:nvPr>
        </p:nvSpPr>
        <p:spPr>
          <a:xfrm>
            <a:off x="1173956" y="2952750"/>
            <a:ext cx="4731600" cy="1246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defRPr>
            </a:lvl1pPr>
            <a:lvl2pPr indent="-228600" lvl="1" marL="914400" rtl="0" algn="l">
              <a:lnSpc>
                <a:spcPct val="90000"/>
              </a:lnSpc>
              <a:spcBef>
                <a:spcPts val="400"/>
              </a:spcBef>
              <a:spcAft>
                <a:spcPts val="0"/>
              </a:spcAft>
              <a:buClr>
                <a:schemeClr val="lt1"/>
              </a:buClr>
              <a:buSzPts val="1200"/>
              <a:buNone/>
              <a:defRPr sz="1200">
                <a:solidFill>
                  <a:schemeClr val="lt1"/>
                </a:solidFill>
              </a:defRPr>
            </a:lvl2pPr>
            <a:lvl3pPr indent="-228600" lvl="2" marL="1371600" rtl="0" algn="l">
              <a:lnSpc>
                <a:spcPct val="90000"/>
              </a:lnSpc>
              <a:spcBef>
                <a:spcPts val="400"/>
              </a:spcBef>
              <a:spcAft>
                <a:spcPts val="0"/>
              </a:spcAft>
              <a:buClr>
                <a:schemeClr val="lt1"/>
              </a:buClr>
              <a:buSzPts val="1100"/>
              <a:buNone/>
              <a:defRPr sz="1100">
                <a:solidFill>
                  <a:schemeClr val="lt1"/>
                </a:solidFill>
              </a:defRPr>
            </a:lvl3pPr>
            <a:lvl4pPr indent="-228600" lvl="3" marL="1828800" rtl="0" algn="l">
              <a:lnSpc>
                <a:spcPct val="90000"/>
              </a:lnSpc>
              <a:spcBef>
                <a:spcPts val="400"/>
              </a:spcBef>
              <a:spcAft>
                <a:spcPts val="0"/>
              </a:spcAft>
              <a:buClr>
                <a:schemeClr val="lt1"/>
              </a:buClr>
              <a:buSzPts val="900"/>
              <a:buNone/>
              <a:defRPr sz="900">
                <a:solidFill>
                  <a:schemeClr val="lt1"/>
                </a:solidFill>
              </a:defRPr>
            </a:lvl4pPr>
            <a:lvl5pPr indent="-228600" lvl="4" marL="2286000" rtl="0" algn="l">
              <a:lnSpc>
                <a:spcPct val="90000"/>
              </a:lnSpc>
              <a:spcBef>
                <a:spcPts val="400"/>
              </a:spcBef>
              <a:spcAft>
                <a:spcPts val="0"/>
              </a:spcAft>
              <a:buClr>
                <a:schemeClr val="lt1"/>
              </a:buClr>
              <a:buSzPts val="900"/>
              <a:buNone/>
              <a:defRPr sz="9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Agenda Slide">
    <p:spTree>
      <p:nvGrpSpPr>
        <p:cNvPr id="2338" name="Shape 2338"/>
        <p:cNvGrpSpPr/>
        <p:nvPr/>
      </p:nvGrpSpPr>
      <p:grpSpPr>
        <a:xfrm>
          <a:off x="0" y="0"/>
          <a:ext cx="0" cy="0"/>
          <a:chOff x="0" y="0"/>
          <a:chExt cx="0" cy="0"/>
        </a:xfrm>
      </p:grpSpPr>
      <p:sp>
        <p:nvSpPr>
          <p:cNvPr id="2339" name="Google Shape;2339;p181"/>
          <p:cNvSpPr/>
          <p:nvPr/>
        </p:nvSpPr>
        <p:spPr>
          <a:xfrm>
            <a:off x="2452688" y="0"/>
            <a:ext cx="66912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340" name="Google Shape;2340;p181"/>
          <p:cNvSpPr txBox="1"/>
          <p:nvPr>
            <p:ph idx="1" type="body"/>
          </p:nvPr>
        </p:nvSpPr>
        <p:spPr>
          <a:xfrm>
            <a:off x="6000750" y="1633538"/>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1" name="Google Shape;2341;p181"/>
          <p:cNvSpPr txBox="1"/>
          <p:nvPr>
            <p:ph idx="2" type="body"/>
          </p:nvPr>
        </p:nvSpPr>
        <p:spPr>
          <a:xfrm>
            <a:off x="6000750" y="2297430"/>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2" name="Google Shape;2342;p181"/>
          <p:cNvSpPr txBox="1"/>
          <p:nvPr>
            <p:ph idx="3" type="body"/>
          </p:nvPr>
        </p:nvSpPr>
        <p:spPr>
          <a:xfrm>
            <a:off x="6000750" y="2960846"/>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3" name="Google Shape;2343;p181"/>
          <p:cNvSpPr txBox="1"/>
          <p:nvPr>
            <p:ph idx="4" type="body"/>
          </p:nvPr>
        </p:nvSpPr>
        <p:spPr>
          <a:xfrm>
            <a:off x="6000750" y="3629501"/>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4" name="Google Shape;2344;p181"/>
          <p:cNvSpPr txBox="1"/>
          <p:nvPr>
            <p:ph idx="5" type="body"/>
          </p:nvPr>
        </p:nvSpPr>
        <p:spPr>
          <a:xfrm>
            <a:off x="6000750" y="952500"/>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5" name="Google Shape;2345;p181"/>
          <p:cNvSpPr txBox="1"/>
          <p:nvPr>
            <p:ph idx="6" type="body"/>
          </p:nvPr>
        </p:nvSpPr>
        <p:spPr>
          <a:xfrm>
            <a:off x="3250405" y="1633538"/>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6" name="Google Shape;2346;p181"/>
          <p:cNvSpPr txBox="1"/>
          <p:nvPr>
            <p:ph idx="7" type="body"/>
          </p:nvPr>
        </p:nvSpPr>
        <p:spPr>
          <a:xfrm>
            <a:off x="3250405" y="2297430"/>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7" name="Google Shape;2347;p181"/>
          <p:cNvSpPr txBox="1"/>
          <p:nvPr>
            <p:ph idx="8" type="body"/>
          </p:nvPr>
        </p:nvSpPr>
        <p:spPr>
          <a:xfrm>
            <a:off x="3250405" y="2960846"/>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8" name="Google Shape;2348;p181"/>
          <p:cNvSpPr txBox="1"/>
          <p:nvPr>
            <p:ph idx="9" type="body"/>
          </p:nvPr>
        </p:nvSpPr>
        <p:spPr>
          <a:xfrm>
            <a:off x="3250405" y="3629501"/>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9" name="Google Shape;2349;p181"/>
          <p:cNvSpPr txBox="1"/>
          <p:nvPr>
            <p:ph idx="13" type="body"/>
          </p:nvPr>
        </p:nvSpPr>
        <p:spPr>
          <a:xfrm>
            <a:off x="3250405" y="952500"/>
            <a:ext cx="2519400" cy="571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27000" wrap="square" tIns="27000">
            <a:noAutofit/>
          </a:bodyPr>
          <a:lstStyle>
            <a:lvl1pPr indent="-228600" lvl="0" marL="457200" rtl="0" algn="l">
              <a:lnSpc>
                <a:spcPct val="90000"/>
              </a:lnSpc>
              <a:spcBef>
                <a:spcPts val="800"/>
              </a:spcBef>
              <a:spcAft>
                <a:spcPts val="0"/>
              </a:spcAft>
              <a:buClr>
                <a:schemeClr val="dk1"/>
              </a:buClr>
              <a:buSzPts val="1500"/>
              <a:buNone/>
              <a:defRPr sz="15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0" name="Google Shape;2350;p181"/>
          <p:cNvSpPr txBox="1"/>
          <p:nvPr>
            <p:ph type="title"/>
          </p:nvPr>
        </p:nvSpPr>
        <p:spPr>
          <a:xfrm>
            <a:off x="481013" y="859631"/>
            <a:ext cx="1619400" cy="584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51" name="Google Shape;2351;p18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352" name="Google Shape;2352;p181"/>
          <p:cNvSpPr txBox="1"/>
          <p:nvPr>
            <p:ph idx="14" type="body"/>
          </p:nvPr>
        </p:nvSpPr>
        <p:spPr>
          <a:xfrm>
            <a:off x="3607594" y="98107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3" name="Google Shape;2353;p181"/>
          <p:cNvSpPr txBox="1"/>
          <p:nvPr>
            <p:ph idx="15" type="body"/>
          </p:nvPr>
        </p:nvSpPr>
        <p:spPr>
          <a:xfrm>
            <a:off x="3607594" y="137040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4" name="Google Shape;2354;p181"/>
          <p:cNvSpPr txBox="1"/>
          <p:nvPr>
            <p:ph idx="16" type="body"/>
          </p:nvPr>
        </p:nvSpPr>
        <p:spPr>
          <a:xfrm>
            <a:off x="3607594" y="164782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5" name="Google Shape;2355;p181"/>
          <p:cNvSpPr txBox="1"/>
          <p:nvPr>
            <p:ph idx="17" type="body"/>
          </p:nvPr>
        </p:nvSpPr>
        <p:spPr>
          <a:xfrm>
            <a:off x="3607594" y="203715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6" name="Google Shape;2356;p181"/>
          <p:cNvSpPr txBox="1"/>
          <p:nvPr>
            <p:ph idx="18" type="body"/>
          </p:nvPr>
        </p:nvSpPr>
        <p:spPr>
          <a:xfrm>
            <a:off x="3607594" y="231457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7" name="Google Shape;2357;p181"/>
          <p:cNvSpPr txBox="1"/>
          <p:nvPr>
            <p:ph idx="19" type="body"/>
          </p:nvPr>
        </p:nvSpPr>
        <p:spPr>
          <a:xfrm>
            <a:off x="3607594" y="270390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8" name="Google Shape;2358;p181"/>
          <p:cNvSpPr txBox="1"/>
          <p:nvPr>
            <p:ph idx="20" type="body"/>
          </p:nvPr>
        </p:nvSpPr>
        <p:spPr>
          <a:xfrm>
            <a:off x="3607594" y="298132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9" name="Google Shape;2359;p181"/>
          <p:cNvSpPr txBox="1"/>
          <p:nvPr>
            <p:ph idx="21" type="body"/>
          </p:nvPr>
        </p:nvSpPr>
        <p:spPr>
          <a:xfrm>
            <a:off x="3607594" y="337065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0" name="Google Shape;2360;p181"/>
          <p:cNvSpPr txBox="1"/>
          <p:nvPr>
            <p:ph idx="22" type="body"/>
          </p:nvPr>
        </p:nvSpPr>
        <p:spPr>
          <a:xfrm>
            <a:off x="3607594" y="365188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1" name="Google Shape;2361;p181"/>
          <p:cNvSpPr txBox="1"/>
          <p:nvPr>
            <p:ph idx="23" type="body"/>
          </p:nvPr>
        </p:nvSpPr>
        <p:spPr>
          <a:xfrm>
            <a:off x="3607594" y="404121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2" name="Google Shape;2362;p181"/>
          <p:cNvSpPr txBox="1"/>
          <p:nvPr>
            <p:ph idx="24" type="body"/>
          </p:nvPr>
        </p:nvSpPr>
        <p:spPr>
          <a:xfrm>
            <a:off x="6400800" y="98107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3" name="Google Shape;2363;p181"/>
          <p:cNvSpPr txBox="1"/>
          <p:nvPr>
            <p:ph idx="25" type="body"/>
          </p:nvPr>
        </p:nvSpPr>
        <p:spPr>
          <a:xfrm>
            <a:off x="6400800" y="137040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4" name="Google Shape;2364;p181"/>
          <p:cNvSpPr txBox="1"/>
          <p:nvPr>
            <p:ph idx="26" type="body"/>
          </p:nvPr>
        </p:nvSpPr>
        <p:spPr>
          <a:xfrm>
            <a:off x="6400800" y="164782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5" name="Google Shape;2365;p181"/>
          <p:cNvSpPr txBox="1"/>
          <p:nvPr>
            <p:ph idx="27" type="body"/>
          </p:nvPr>
        </p:nvSpPr>
        <p:spPr>
          <a:xfrm>
            <a:off x="6400800" y="203715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6" name="Google Shape;2366;p181"/>
          <p:cNvSpPr txBox="1"/>
          <p:nvPr>
            <p:ph idx="28" type="body"/>
          </p:nvPr>
        </p:nvSpPr>
        <p:spPr>
          <a:xfrm>
            <a:off x="6400800" y="231457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7" name="Google Shape;2367;p181"/>
          <p:cNvSpPr txBox="1"/>
          <p:nvPr>
            <p:ph idx="29" type="body"/>
          </p:nvPr>
        </p:nvSpPr>
        <p:spPr>
          <a:xfrm>
            <a:off x="6400800" y="270390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8" name="Google Shape;2368;p181"/>
          <p:cNvSpPr txBox="1"/>
          <p:nvPr>
            <p:ph idx="30" type="body"/>
          </p:nvPr>
        </p:nvSpPr>
        <p:spPr>
          <a:xfrm>
            <a:off x="6400800" y="298132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69" name="Google Shape;2369;p181"/>
          <p:cNvSpPr txBox="1"/>
          <p:nvPr>
            <p:ph idx="31" type="body"/>
          </p:nvPr>
        </p:nvSpPr>
        <p:spPr>
          <a:xfrm>
            <a:off x="6400800" y="337065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70" name="Google Shape;2370;p181"/>
          <p:cNvSpPr txBox="1"/>
          <p:nvPr>
            <p:ph idx="32" type="body"/>
          </p:nvPr>
        </p:nvSpPr>
        <p:spPr>
          <a:xfrm>
            <a:off x="6400800" y="3651885"/>
            <a:ext cx="1962300" cy="387000"/>
          </a:xfrm>
          <a:prstGeom prst="rect">
            <a:avLst/>
          </a:prstGeom>
          <a:noFill/>
          <a:ln>
            <a:noFill/>
          </a:ln>
        </p:spPr>
        <p:txBody>
          <a:bodyPr anchorCtr="0" anchor="t" bIns="54000" lIns="54000" spcFirstLastPara="1" rIns="27000" wrap="square" tIns="54000">
            <a:noAutofit/>
          </a:bodyPr>
          <a:lstStyle>
            <a:lvl1pPr indent="-228600" lvl="0" marL="457200" rtl="0" algn="l">
              <a:lnSpc>
                <a:spcPct val="90000"/>
              </a:lnSpc>
              <a:spcBef>
                <a:spcPts val="800"/>
              </a:spcBef>
              <a:spcAft>
                <a:spcPts val="0"/>
              </a:spcAft>
              <a:buClr>
                <a:schemeClr val="dk1"/>
              </a:buClr>
              <a:buSzPts val="1100"/>
              <a:buNone/>
              <a:defRPr sz="1100">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71" name="Google Shape;2371;p181"/>
          <p:cNvSpPr txBox="1"/>
          <p:nvPr>
            <p:ph idx="33" type="body"/>
          </p:nvPr>
        </p:nvSpPr>
        <p:spPr>
          <a:xfrm>
            <a:off x="6400800" y="4041219"/>
            <a:ext cx="1962300" cy="153600"/>
          </a:xfrm>
          <a:prstGeom prst="rect">
            <a:avLst/>
          </a:prstGeom>
          <a:noFill/>
          <a:ln>
            <a:noFill/>
          </a:ln>
        </p:spPr>
        <p:txBody>
          <a:bodyPr anchorCtr="0" anchor="t" bIns="0" lIns="54000" spcFirstLastPara="1" rIns="27000" wrap="square" tIns="0">
            <a:noAutofit/>
          </a:bodyPr>
          <a:lstStyle>
            <a:lvl1pPr indent="-228600" lvl="0" marL="457200" rtl="0" algn="l">
              <a:lnSpc>
                <a:spcPct val="90000"/>
              </a:lnSpc>
              <a:spcBef>
                <a:spcPts val="800"/>
              </a:spcBef>
              <a:spcAft>
                <a:spcPts val="0"/>
              </a:spcAft>
              <a:buClr>
                <a:schemeClr val="dk1"/>
              </a:buClr>
              <a:buSzPts val="600"/>
              <a:buNone/>
              <a:defRPr sz="600">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372" name="Google Shape;2372;p181"/>
          <p:cNvCxnSpPr/>
          <p:nvPr/>
        </p:nvCxnSpPr>
        <p:spPr>
          <a:xfrm>
            <a:off x="2447925" y="0"/>
            <a:ext cx="0" cy="5143500"/>
          </a:xfrm>
          <a:prstGeom prst="straightConnector1">
            <a:avLst/>
          </a:prstGeom>
          <a:noFill/>
          <a:ln cap="flat" cmpd="sng" w="25400">
            <a:solidFill>
              <a:schemeClr val="dk1"/>
            </a:solidFill>
            <a:prstDash val="solid"/>
            <a:miter lim="800000"/>
            <a:headEnd len="sm" w="sm" type="none"/>
            <a:tailEnd len="sm" w="sm" type="none"/>
          </a:ln>
        </p:spPr>
      </p:cxnSp>
      <p:pic>
        <p:nvPicPr>
          <p:cNvPr id="2373" name="Google Shape;2373;p181"/>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Only">
  <p:cSld name="Slide - Title Only">
    <p:spTree>
      <p:nvGrpSpPr>
        <p:cNvPr id="2374" name="Shape 2374"/>
        <p:cNvGrpSpPr/>
        <p:nvPr/>
      </p:nvGrpSpPr>
      <p:grpSpPr>
        <a:xfrm>
          <a:off x="0" y="0"/>
          <a:ext cx="0" cy="0"/>
          <a:chOff x="0" y="0"/>
          <a:chExt cx="0" cy="0"/>
        </a:xfrm>
      </p:grpSpPr>
      <p:sp>
        <p:nvSpPr>
          <p:cNvPr id="2375" name="Google Shape;2375;p182"/>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76" name="Google Shape;2376;p18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itle Only">
  <p:cSld name="1_Slide - Title Only">
    <p:spTree>
      <p:nvGrpSpPr>
        <p:cNvPr id="2377" name="Shape 2377"/>
        <p:cNvGrpSpPr/>
        <p:nvPr/>
      </p:nvGrpSpPr>
      <p:grpSpPr>
        <a:xfrm>
          <a:off x="0" y="0"/>
          <a:ext cx="0" cy="0"/>
          <a:chOff x="0" y="0"/>
          <a:chExt cx="0" cy="0"/>
        </a:xfrm>
      </p:grpSpPr>
      <p:sp>
        <p:nvSpPr>
          <p:cNvPr id="2378" name="Google Shape;2378;p183"/>
          <p:cNvSpPr txBox="1"/>
          <p:nvPr>
            <p:ph type="title"/>
          </p:nvPr>
        </p:nvSpPr>
        <p:spPr>
          <a:xfrm>
            <a:off x="488156" y="305846"/>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79" name="Google Shape;2379;p18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380" name="Google Shape;2380;p183"/>
          <p:cNvSpPr/>
          <p:nvPr/>
        </p:nvSpPr>
        <p:spPr>
          <a:xfrm>
            <a:off x="0" y="2298425"/>
            <a:ext cx="9144000" cy="571500"/>
          </a:xfrm>
          <a:prstGeom prst="homePlate">
            <a:avLst>
              <a:gd fmla="val 50000"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381" name="Google Shape;2381;p183"/>
          <p:cNvSpPr txBox="1"/>
          <p:nvPr>
            <p:ph idx="1" type="body"/>
          </p:nvPr>
        </p:nvSpPr>
        <p:spPr>
          <a:xfrm>
            <a:off x="482441"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2" name="Google Shape;2382;p183"/>
          <p:cNvSpPr txBox="1"/>
          <p:nvPr>
            <p:ph idx="2" type="body"/>
          </p:nvPr>
        </p:nvSpPr>
        <p:spPr>
          <a:xfrm>
            <a:off x="1575424"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3" name="Google Shape;2383;p183"/>
          <p:cNvSpPr txBox="1"/>
          <p:nvPr>
            <p:ph idx="3" type="body"/>
          </p:nvPr>
        </p:nvSpPr>
        <p:spPr>
          <a:xfrm>
            <a:off x="2667159"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4" name="Google Shape;2384;p183"/>
          <p:cNvSpPr txBox="1"/>
          <p:nvPr>
            <p:ph idx="4" type="body"/>
          </p:nvPr>
        </p:nvSpPr>
        <p:spPr>
          <a:xfrm>
            <a:off x="3761389"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5" name="Google Shape;2385;p183"/>
          <p:cNvSpPr txBox="1"/>
          <p:nvPr>
            <p:ph idx="5" type="body"/>
          </p:nvPr>
        </p:nvSpPr>
        <p:spPr>
          <a:xfrm>
            <a:off x="4851877"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6" name="Google Shape;2386;p183"/>
          <p:cNvSpPr txBox="1"/>
          <p:nvPr>
            <p:ph idx="6" type="body"/>
          </p:nvPr>
        </p:nvSpPr>
        <p:spPr>
          <a:xfrm>
            <a:off x="5947354"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7" name="Google Shape;2387;p183"/>
          <p:cNvSpPr txBox="1"/>
          <p:nvPr>
            <p:ph idx="7" type="body"/>
          </p:nvPr>
        </p:nvSpPr>
        <p:spPr>
          <a:xfrm>
            <a:off x="7036594" y="2448856"/>
            <a:ext cx="588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8" name="Google Shape;2388;p183"/>
          <p:cNvSpPr txBox="1"/>
          <p:nvPr>
            <p:ph idx="8" type="body"/>
          </p:nvPr>
        </p:nvSpPr>
        <p:spPr>
          <a:xfrm>
            <a:off x="482441" y="966439"/>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89" name="Google Shape;2389;p183"/>
          <p:cNvSpPr txBox="1"/>
          <p:nvPr>
            <p:ph idx="9" type="body"/>
          </p:nvPr>
        </p:nvSpPr>
        <p:spPr>
          <a:xfrm>
            <a:off x="1575424" y="3624231"/>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0" name="Google Shape;2390;p183"/>
          <p:cNvSpPr txBox="1"/>
          <p:nvPr>
            <p:ph idx="13" type="body"/>
          </p:nvPr>
        </p:nvSpPr>
        <p:spPr>
          <a:xfrm>
            <a:off x="2667159" y="966439"/>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1" name="Google Shape;2391;p183"/>
          <p:cNvSpPr txBox="1"/>
          <p:nvPr>
            <p:ph idx="14" type="body"/>
          </p:nvPr>
        </p:nvSpPr>
        <p:spPr>
          <a:xfrm>
            <a:off x="3761389" y="3624231"/>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2" name="Google Shape;2392;p183"/>
          <p:cNvSpPr txBox="1"/>
          <p:nvPr>
            <p:ph idx="15" type="body"/>
          </p:nvPr>
        </p:nvSpPr>
        <p:spPr>
          <a:xfrm>
            <a:off x="4851877" y="966439"/>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3" name="Google Shape;2393;p183"/>
          <p:cNvSpPr txBox="1"/>
          <p:nvPr>
            <p:ph idx="16" type="body"/>
          </p:nvPr>
        </p:nvSpPr>
        <p:spPr>
          <a:xfrm>
            <a:off x="5947354" y="3624231"/>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94" name="Google Shape;2394;p183"/>
          <p:cNvSpPr txBox="1"/>
          <p:nvPr>
            <p:ph idx="17" type="body"/>
          </p:nvPr>
        </p:nvSpPr>
        <p:spPr>
          <a:xfrm>
            <a:off x="7036594" y="966439"/>
            <a:ext cx="1631400" cy="5529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5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500"/>
              </a:spcBef>
              <a:spcAft>
                <a:spcPts val="0"/>
              </a:spcAft>
              <a:buClr>
                <a:schemeClr val="dk1"/>
              </a:buClr>
              <a:buSzPts val="800"/>
              <a:buNone/>
              <a:defRPr sz="8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itle and Text">
  <p:cSld name="1_Slide - Title and Text">
    <p:spTree>
      <p:nvGrpSpPr>
        <p:cNvPr id="2395" name="Shape 2395"/>
        <p:cNvGrpSpPr/>
        <p:nvPr/>
      </p:nvGrpSpPr>
      <p:grpSpPr>
        <a:xfrm>
          <a:off x="0" y="0"/>
          <a:ext cx="0" cy="0"/>
          <a:chOff x="0" y="0"/>
          <a:chExt cx="0" cy="0"/>
        </a:xfrm>
      </p:grpSpPr>
      <p:sp>
        <p:nvSpPr>
          <p:cNvPr id="2396" name="Google Shape;2396;p184"/>
          <p:cNvSpPr txBox="1"/>
          <p:nvPr>
            <p:ph type="title"/>
          </p:nvPr>
        </p:nvSpPr>
        <p:spPr>
          <a:xfrm>
            <a:off x="488156" y="305233"/>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97" name="Google Shape;2397;p18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pic>
        <p:nvPicPr>
          <p:cNvPr descr="A picture containing shape&#10;&#10;Description automatically generated" id="2398" name="Google Shape;2398;p184"/>
          <p:cNvPicPr preferRelativeResize="0"/>
          <p:nvPr/>
        </p:nvPicPr>
        <p:blipFill rotWithShape="1">
          <a:blip r:embed="rId2">
            <a:alphaModFix/>
          </a:blip>
          <a:srcRect b="0" l="0" r="0" t="0"/>
          <a:stretch/>
        </p:blipFill>
        <p:spPr>
          <a:xfrm>
            <a:off x="415525" y="1153628"/>
            <a:ext cx="2058594" cy="3114675"/>
          </a:xfrm>
          <a:prstGeom prst="rect">
            <a:avLst/>
          </a:prstGeom>
          <a:noFill/>
          <a:ln>
            <a:noFill/>
          </a:ln>
        </p:spPr>
      </p:pic>
      <p:sp>
        <p:nvSpPr>
          <p:cNvPr id="2399" name="Google Shape;2399;p184"/>
          <p:cNvSpPr/>
          <p:nvPr>
            <p:ph idx="2" type="pic"/>
          </p:nvPr>
        </p:nvSpPr>
        <p:spPr>
          <a:xfrm>
            <a:off x="791384" y="1235781"/>
            <a:ext cx="1321800" cy="2832600"/>
          </a:xfrm>
          <a:prstGeom prst="rect">
            <a:avLst/>
          </a:prstGeom>
          <a:solidFill>
            <a:schemeClr val="lt1"/>
          </a:solidFill>
          <a:ln>
            <a:noFill/>
          </a:ln>
        </p:spPr>
      </p:sp>
      <p:pic>
        <p:nvPicPr>
          <p:cNvPr descr="A picture containing shape&#10;&#10;Description automatically generated" id="2400" name="Google Shape;2400;p184"/>
          <p:cNvPicPr preferRelativeResize="0"/>
          <p:nvPr/>
        </p:nvPicPr>
        <p:blipFill rotWithShape="1">
          <a:blip r:embed="rId2">
            <a:alphaModFix/>
          </a:blip>
          <a:srcRect b="0" l="0" r="0" t="0"/>
          <a:stretch/>
        </p:blipFill>
        <p:spPr>
          <a:xfrm>
            <a:off x="2487212" y="1153628"/>
            <a:ext cx="2058594" cy="3114675"/>
          </a:xfrm>
          <a:prstGeom prst="rect">
            <a:avLst/>
          </a:prstGeom>
          <a:noFill/>
          <a:ln>
            <a:noFill/>
          </a:ln>
        </p:spPr>
      </p:pic>
      <p:sp>
        <p:nvSpPr>
          <p:cNvPr id="2401" name="Google Shape;2401;p184"/>
          <p:cNvSpPr/>
          <p:nvPr>
            <p:ph idx="3" type="pic"/>
          </p:nvPr>
        </p:nvSpPr>
        <p:spPr>
          <a:xfrm>
            <a:off x="2863072" y="1235781"/>
            <a:ext cx="1321800" cy="2832600"/>
          </a:xfrm>
          <a:prstGeom prst="rect">
            <a:avLst/>
          </a:prstGeom>
          <a:solidFill>
            <a:schemeClr val="lt1"/>
          </a:solidFill>
          <a:ln>
            <a:noFill/>
          </a:ln>
        </p:spPr>
      </p:sp>
      <p:pic>
        <p:nvPicPr>
          <p:cNvPr descr="A picture containing shape&#10;&#10;Description automatically generated" id="2402" name="Google Shape;2402;p184"/>
          <p:cNvPicPr preferRelativeResize="0"/>
          <p:nvPr/>
        </p:nvPicPr>
        <p:blipFill rotWithShape="1">
          <a:blip r:embed="rId2">
            <a:alphaModFix/>
          </a:blip>
          <a:srcRect b="0" l="0" r="0" t="0"/>
          <a:stretch/>
        </p:blipFill>
        <p:spPr>
          <a:xfrm>
            <a:off x="4573187" y="1153628"/>
            <a:ext cx="2058594" cy="3114675"/>
          </a:xfrm>
          <a:prstGeom prst="rect">
            <a:avLst/>
          </a:prstGeom>
          <a:noFill/>
          <a:ln>
            <a:noFill/>
          </a:ln>
        </p:spPr>
      </p:pic>
      <p:sp>
        <p:nvSpPr>
          <p:cNvPr id="2403" name="Google Shape;2403;p184"/>
          <p:cNvSpPr/>
          <p:nvPr>
            <p:ph idx="4" type="pic"/>
          </p:nvPr>
        </p:nvSpPr>
        <p:spPr>
          <a:xfrm>
            <a:off x="4949047" y="1235781"/>
            <a:ext cx="1321800" cy="2832600"/>
          </a:xfrm>
          <a:prstGeom prst="rect">
            <a:avLst/>
          </a:prstGeom>
          <a:solidFill>
            <a:schemeClr val="lt1"/>
          </a:solidFill>
          <a:ln>
            <a:noFill/>
          </a:ln>
        </p:spPr>
      </p:sp>
      <p:pic>
        <p:nvPicPr>
          <p:cNvPr descr="A picture containing shape&#10;&#10;Description automatically generated" id="2404" name="Google Shape;2404;p184"/>
          <p:cNvPicPr preferRelativeResize="0"/>
          <p:nvPr/>
        </p:nvPicPr>
        <p:blipFill rotWithShape="1">
          <a:blip r:embed="rId2">
            <a:alphaModFix/>
          </a:blip>
          <a:srcRect b="0" l="0" r="0" t="0"/>
          <a:stretch/>
        </p:blipFill>
        <p:spPr>
          <a:xfrm>
            <a:off x="6644875" y="1153628"/>
            <a:ext cx="2058594" cy="3114675"/>
          </a:xfrm>
          <a:prstGeom prst="rect">
            <a:avLst/>
          </a:prstGeom>
          <a:noFill/>
          <a:ln>
            <a:noFill/>
          </a:ln>
        </p:spPr>
      </p:pic>
      <p:sp>
        <p:nvSpPr>
          <p:cNvPr id="2405" name="Google Shape;2405;p184"/>
          <p:cNvSpPr/>
          <p:nvPr>
            <p:ph idx="5" type="pic"/>
          </p:nvPr>
        </p:nvSpPr>
        <p:spPr>
          <a:xfrm>
            <a:off x="7020734" y="1235781"/>
            <a:ext cx="1321800" cy="2832600"/>
          </a:xfrm>
          <a:prstGeom prst="rect">
            <a:avLst/>
          </a:prstGeom>
          <a:solidFill>
            <a:schemeClr val="lt1"/>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0" name="Google Shape;90;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2" name="Google Shape;92;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3" name="Google Shape;93;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and Text">
  <p:cSld name="2_Slide - Title and Text">
    <p:spTree>
      <p:nvGrpSpPr>
        <p:cNvPr id="2406" name="Shape 2406"/>
        <p:cNvGrpSpPr/>
        <p:nvPr/>
      </p:nvGrpSpPr>
      <p:grpSpPr>
        <a:xfrm>
          <a:off x="0" y="0"/>
          <a:ext cx="0" cy="0"/>
          <a:chOff x="0" y="0"/>
          <a:chExt cx="0" cy="0"/>
        </a:xfrm>
      </p:grpSpPr>
      <p:sp>
        <p:nvSpPr>
          <p:cNvPr id="2407" name="Google Shape;2407;p185"/>
          <p:cNvSpPr txBox="1"/>
          <p:nvPr>
            <p:ph type="title"/>
          </p:nvPr>
        </p:nvSpPr>
        <p:spPr>
          <a:xfrm>
            <a:off x="488156" y="288132"/>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08" name="Google Shape;2408;p18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pic>
        <p:nvPicPr>
          <p:cNvPr descr="A picture containing shape&#10;&#10;Description automatically generated" id="2409" name="Google Shape;2409;p185"/>
          <p:cNvPicPr preferRelativeResize="0"/>
          <p:nvPr/>
        </p:nvPicPr>
        <p:blipFill rotWithShape="1">
          <a:blip r:embed="rId2">
            <a:alphaModFix/>
          </a:blip>
          <a:srcRect b="0" l="0" r="0" t="0"/>
          <a:stretch/>
        </p:blipFill>
        <p:spPr>
          <a:xfrm>
            <a:off x="1416031" y="1153628"/>
            <a:ext cx="2058594" cy="3114675"/>
          </a:xfrm>
          <a:prstGeom prst="rect">
            <a:avLst/>
          </a:prstGeom>
          <a:noFill/>
          <a:ln>
            <a:noFill/>
          </a:ln>
        </p:spPr>
      </p:pic>
      <p:sp>
        <p:nvSpPr>
          <p:cNvPr id="2410" name="Google Shape;2410;p185"/>
          <p:cNvSpPr/>
          <p:nvPr>
            <p:ph idx="2" type="pic"/>
          </p:nvPr>
        </p:nvSpPr>
        <p:spPr>
          <a:xfrm>
            <a:off x="1791890" y="1235781"/>
            <a:ext cx="1321800" cy="2832600"/>
          </a:xfrm>
          <a:prstGeom prst="rect">
            <a:avLst/>
          </a:prstGeom>
          <a:solidFill>
            <a:schemeClr val="lt1"/>
          </a:solidFill>
          <a:ln>
            <a:noFill/>
          </a:ln>
        </p:spPr>
      </p:sp>
      <p:pic>
        <p:nvPicPr>
          <p:cNvPr descr="A picture containing shape&#10;&#10;Description automatically generated" id="2411" name="Google Shape;2411;p185"/>
          <p:cNvPicPr preferRelativeResize="0"/>
          <p:nvPr/>
        </p:nvPicPr>
        <p:blipFill rotWithShape="1">
          <a:blip r:embed="rId2">
            <a:alphaModFix/>
          </a:blip>
          <a:srcRect b="0" l="0" r="0" t="0"/>
          <a:stretch/>
        </p:blipFill>
        <p:spPr>
          <a:xfrm>
            <a:off x="3487718" y="1153628"/>
            <a:ext cx="2058594" cy="3114675"/>
          </a:xfrm>
          <a:prstGeom prst="rect">
            <a:avLst/>
          </a:prstGeom>
          <a:noFill/>
          <a:ln>
            <a:noFill/>
          </a:ln>
        </p:spPr>
      </p:pic>
      <p:sp>
        <p:nvSpPr>
          <p:cNvPr id="2412" name="Google Shape;2412;p185"/>
          <p:cNvSpPr/>
          <p:nvPr>
            <p:ph idx="3" type="pic"/>
          </p:nvPr>
        </p:nvSpPr>
        <p:spPr>
          <a:xfrm>
            <a:off x="3863578" y="1235781"/>
            <a:ext cx="1321800" cy="2832600"/>
          </a:xfrm>
          <a:prstGeom prst="rect">
            <a:avLst/>
          </a:prstGeom>
          <a:solidFill>
            <a:schemeClr val="lt1"/>
          </a:solidFill>
          <a:ln>
            <a:noFill/>
          </a:ln>
        </p:spPr>
      </p:sp>
      <p:pic>
        <p:nvPicPr>
          <p:cNvPr descr="A picture containing shape&#10;&#10;Description automatically generated" id="2413" name="Google Shape;2413;p185"/>
          <p:cNvPicPr preferRelativeResize="0"/>
          <p:nvPr/>
        </p:nvPicPr>
        <p:blipFill rotWithShape="1">
          <a:blip r:embed="rId2">
            <a:alphaModFix/>
          </a:blip>
          <a:srcRect b="0" l="0" r="0" t="0"/>
          <a:stretch/>
        </p:blipFill>
        <p:spPr>
          <a:xfrm>
            <a:off x="5573693" y="1153628"/>
            <a:ext cx="2058594" cy="3114675"/>
          </a:xfrm>
          <a:prstGeom prst="rect">
            <a:avLst/>
          </a:prstGeom>
          <a:noFill/>
          <a:ln>
            <a:noFill/>
          </a:ln>
        </p:spPr>
      </p:pic>
      <p:sp>
        <p:nvSpPr>
          <p:cNvPr id="2414" name="Google Shape;2414;p185"/>
          <p:cNvSpPr/>
          <p:nvPr>
            <p:ph idx="4" type="pic"/>
          </p:nvPr>
        </p:nvSpPr>
        <p:spPr>
          <a:xfrm>
            <a:off x="5949553" y="1235781"/>
            <a:ext cx="1321800" cy="2832600"/>
          </a:xfrm>
          <a:prstGeom prst="rect">
            <a:avLst/>
          </a:prstGeom>
          <a:solidFill>
            <a:schemeClr val="lt1"/>
          </a:solid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Text, Key Message">
  <p:cSld name="Slide - Title, Text, Key Message">
    <p:spTree>
      <p:nvGrpSpPr>
        <p:cNvPr id="2415" name="Shape 2415"/>
        <p:cNvGrpSpPr/>
        <p:nvPr/>
      </p:nvGrpSpPr>
      <p:grpSpPr>
        <a:xfrm>
          <a:off x="0" y="0"/>
          <a:ext cx="0" cy="0"/>
          <a:chOff x="0" y="0"/>
          <a:chExt cx="0" cy="0"/>
        </a:xfrm>
      </p:grpSpPr>
      <p:sp>
        <p:nvSpPr>
          <p:cNvPr id="2416" name="Google Shape;2416;p186"/>
          <p:cNvSpPr txBox="1"/>
          <p:nvPr>
            <p:ph idx="1" type="body"/>
          </p:nvPr>
        </p:nvSpPr>
        <p:spPr>
          <a:xfrm>
            <a:off x="482441"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17" name="Google Shape;2417;p186"/>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18" name="Google Shape;2418;p186"/>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19" name="Google Shape;2419;p186"/>
          <p:cNvSpPr txBox="1"/>
          <p:nvPr>
            <p:ph idx="2" type="body"/>
          </p:nvPr>
        </p:nvSpPr>
        <p:spPr>
          <a:xfrm>
            <a:off x="488156" y="1524000"/>
            <a:ext cx="75843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Text, Key Message">
  <p:cSld name="2_Slide - Title, Text, Key Message">
    <p:spTree>
      <p:nvGrpSpPr>
        <p:cNvPr id="2420" name="Shape 2420"/>
        <p:cNvGrpSpPr/>
        <p:nvPr/>
      </p:nvGrpSpPr>
      <p:grpSpPr>
        <a:xfrm>
          <a:off x="0" y="0"/>
          <a:ext cx="0" cy="0"/>
          <a:chOff x="0" y="0"/>
          <a:chExt cx="0" cy="0"/>
        </a:xfrm>
      </p:grpSpPr>
      <p:sp>
        <p:nvSpPr>
          <p:cNvPr id="2421" name="Google Shape;2421;p187"/>
          <p:cNvSpPr txBox="1"/>
          <p:nvPr>
            <p:ph idx="1" type="body"/>
          </p:nvPr>
        </p:nvSpPr>
        <p:spPr>
          <a:xfrm>
            <a:off x="482441"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2" name="Google Shape;2422;p18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23" name="Google Shape;2423;p187"/>
          <p:cNvSpPr txBox="1"/>
          <p:nvPr>
            <p:ph idx="2" type="body"/>
          </p:nvPr>
        </p:nvSpPr>
        <p:spPr>
          <a:xfrm>
            <a:off x="488156" y="1524000"/>
            <a:ext cx="75843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4" name="Google Shape;2424;p187"/>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itle, Text, Key Message">
  <p:cSld name="1_Slide - Title, Text, Key Message">
    <p:spTree>
      <p:nvGrpSpPr>
        <p:cNvPr id="2425" name="Shape 2425"/>
        <p:cNvGrpSpPr/>
        <p:nvPr/>
      </p:nvGrpSpPr>
      <p:grpSpPr>
        <a:xfrm>
          <a:off x="0" y="0"/>
          <a:ext cx="0" cy="0"/>
          <a:chOff x="0" y="0"/>
          <a:chExt cx="0" cy="0"/>
        </a:xfrm>
      </p:grpSpPr>
      <p:sp>
        <p:nvSpPr>
          <p:cNvPr id="2426" name="Google Shape;2426;p188"/>
          <p:cNvSpPr txBox="1"/>
          <p:nvPr>
            <p:ph idx="1" type="body"/>
          </p:nvPr>
        </p:nvSpPr>
        <p:spPr>
          <a:xfrm>
            <a:off x="482441" y="1154906"/>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7" name="Google Shape;2427;p188"/>
          <p:cNvSpPr txBox="1"/>
          <p:nvPr>
            <p:ph type="title"/>
          </p:nvPr>
        </p:nvSpPr>
        <p:spPr>
          <a:xfrm>
            <a:off x="488156" y="700088"/>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28" name="Google Shape;2428;p18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29" name="Google Shape;2429;p188"/>
          <p:cNvSpPr txBox="1"/>
          <p:nvPr>
            <p:ph idx="2" type="body"/>
          </p:nvPr>
        </p:nvSpPr>
        <p:spPr>
          <a:xfrm>
            <a:off x="488156" y="1524000"/>
            <a:ext cx="75843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0" name="Google Shape;2430;p188"/>
          <p:cNvSpPr txBox="1"/>
          <p:nvPr>
            <p:ph idx="3" type="body"/>
          </p:nvPr>
        </p:nvSpPr>
        <p:spPr>
          <a:xfrm>
            <a:off x="482441" y="286575"/>
            <a:ext cx="2661000" cy="2706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lt1"/>
              </a:buClr>
              <a:buSzPts val="1100"/>
              <a:buNone/>
              <a:defRPr sz="1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wo Column">
  <p:cSld name="Slide - Two Column">
    <p:spTree>
      <p:nvGrpSpPr>
        <p:cNvPr id="2431" name="Shape 2431"/>
        <p:cNvGrpSpPr/>
        <p:nvPr/>
      </p:nvGrpSpPr>
      <p:grpSpPr>
        <a:xfrm>
          <a:off x="0" y="0"/>
          <a:ext cx="0" cy="0"/>
          <a:chOff x="0" y="0"/>
          <a:chExt cx="0" cy="0"/>
        </a:xfrm>
      </p:grpSpPr>
      <p:sp>
        <p:nvSpPr>
          <p:cNvPr id="2432" name="Google Shape;2432;p189"/>
          <p:cNvSpPr txBox="1"/>
          <p:nvPr>
            <p:ph type="title"/>
          </p:nvPr>
        </p:nvSpPr>
        <p:spPr>
          <a:xfrm>
            <a:off x="488156" y="700088"/>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33" name="Google Shape;2433;p18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34" name="Google Shape;2434;p189"/>
          <p:cNvSpPr txBox="1"/>
          <p:nvPr>
            <p:ph idx="1" type="body"/>
          </p:nvPr>
        </p:nvSpPr>
        <p:spPr>
          <a:xfrm>
            <a:off x="488156"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5" name="Google Shape;2435;p189"/>
          <p:cNvSpPr txBox="1"/>
          <p:nvPr>
            <p:ph idx="2" type="body"/>
          </p:nvPr>
        </p:nvSpPr>
        <p:spPr>
          <a:xfrm>
            <a:off x="4619625"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6" name="Google Shape;2436;p189"/>
          <p:cNvSpPr txBox="1"/>
          <p:nvPr>
            <p:ph idx="3" type="body"/>
          </p:nvPr>
        </p:nvSpPr>
        <p:spPr>
          <a:xfrm>
            <a:off x="482441" y="1154906"/>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7" name="Google Shape;2437;p189"/>
          <p:cNvSpPr txBox="1"/>
          <p:nvPr>
            <p:ph idx="4" type="body"/>
          </p:nvPr>
        </p:nvSpPr>
        <p:spPr>
          <a:xfrm>
            <a:off x="4625816" y="1154906"/>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38" name="Google Shape;2438;p189"/>
          <p:cNvSpPr txBox="1"/>
          <p:nvPr>
            <p:ph idx="5" type="body"/>
          </p:nvPr>
        </p:nvSpPr>
        <p:spPr>
          <a:xfrm>
            <a:off x="482441" y="286575"/>
            <a:ext cx="2661000" cy="2706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lt1"/>
              </a:buClr>
              <a:buSzPts val="1100"/>
              <a:buNone/>
              <a:defRPr sz="1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lide - Two Column">
  <p:cSld name="6_Slide - Two Column">
    <p:spTree>
      <p:nvGrpSpPr>
        <p:cNvPr id="2439" name="Shape 2439"/>
        <p:cNvGrpSpPr/>
        <p:nvPr/>
      </p:nvGrpSpPr>
      <p:grpSpPr>
        <a:xfrm>
          <a:off x="0" y="0"/>
          <a:ext cx="0" cy="0"/>
          <a:chOff x="0" y="0"/>
          <a:chExt cx="0" cy="0"/>
        </a:xfrm>
      </p:grpSpPr>
      <p:sp>
        <p:nvSpPr>
          <p:cNvPr id="2440" name="Google Shape;2440;p19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41" name="Google Shape;2441;p190"/>
          <p:cNvSpPr txBox="1"/>
          <p:nvPr>
            <p:ph idx="1" type="body"/>
          </p:nvPr>
        </p:nvSpPr>
        <p:spPr>
          <a:xfrm>
            <a:off x="488156"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42" name="Google Shape;2442;p190"/>
          <p:cNvSpPr txBox="1"/>
          <p:nvPr>
            <p:ph idx="2" type="body"/>
          </p:nvPr>
        </p:nvSpPr>
        <p:spPr>
          <a:xfrm>
            <a:off x="4619625" y="1524000"/>
            <a:ext cx="4036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43" name="Google Shape;2443;p190"/>
          <p:cNvSpPr txBox="1"/>
          <p:nvPr>
            <p:ph idx="3" type="body"/>
          </p:nvPr>
        </p:nvSpPr>
        <p:spPr>
          <a:xfrm>
            <a:off x="4625816"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44" name="Google Shape;2444;p190"/>
          <p:cNvSpPr txBox="1"/>
          <p:nvPr>
            <p:ph idx="4" type="body"/>
          </p:nvPr>
        </p:nvSpPr>
        <p:spPr>
          <a:xfrm>
            <a:off x="482441"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45" name="Google Shape;2445;p190"/>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wo Column">
  <p:cSld name="1_Slide - Two Column">
    <p:spTree>
      <p:nvGrpSpPr>
        <p:cNvPr id="2446" name="Shape 2446"/>
        <p:cNvGrpSpPr/>
        <p:nvPr/>
      </p:nvGrpSpPr>
      <p:grpSpPr>
        <a:xfrm>
          <a:off x="0" y="0"/>
          <a:ext cx="0" cy="0"/>
          <a:chOff x="0" y="0"/>
          <a:chExt cx="0" cy="0"/>
        </a:xfrm>
      </p:grpSpPr>
      <p:sp>
        <p:nvSpPr>
          <p:cNvPr id="2447" name="Google Shape;2447;p191"/>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48" name="Google Shape;2448;p19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49" name="Google Shape;2449;p191"/>
          <p:cNvSpPr txBox="1"/>
          <p:nvPr>
            <p:ph idx="1" type="body"/>
          </p:nvPr>
        </p:nvSpPr>
        <p:spPr>
          <a:xfrm>
            <a:off x="488156"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0" name="Google Shape;2450;p191"/>
          <p:cNvSpPr txBox="1"/>
          <p:nvPr>
            <p:ph idx="2" type="body"/>
          </p:nvPr>
        </p:nvSpPr>
        <p:spPr>
          <a:xfrm>
            <a:off x="482441"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1" name="Google Shape;2451;p191"/>
          <p:cNvSpPr txBox="1"/>
          <p:nvPr>
            <p:ph idx="3" type="body"/>
          </p:nvPr>
        </p:nvSpPr>
        <p:spPr>
          <a:xfrm>
            <a:off x="3238500"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2" name="Google Shape;2452;p191"/>
          <p:cNvSpPr txBox="1"/>
          <p:nvPr>
            <p:ph idx="4" type="body"/>
          </p:nvPr>
        </p:nvSpPr>
        <p:spPr>
          <a:xfrm>
            <a:off x="3232785"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3" name="Google Shape;2453;p191"/>
          <p:cNvSpPr txBox="1"/>
          <p:nvPr>
            <p:ph idx="5" type="body"/>
          </p:nvPr>
        </p:nvSpPr>
        <p:spPr>
          <a:xfrm>
            <a:off x="6000752"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4" name="Google Shape;2454;p191"/>
          <p:cNvSpPr txBox="1"/>
          <p:nvPr>
            <p:ph idx="6" type="body"/>
          </p:nvPr>
        </p:nvSpPr>
        <p:spPr>
          <a:xfrm>
            <a:off x="5995037" y="952500"/>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455" name="Google Shape;2455;p191"/>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lide - Two Column">
  <p:cSld name="7_Slide - Two Column">
    <p:spTree>
      <p:nvGrpSpPr>
        <p:cNvPr id="2456" name="Shape 2456"/>
        <p:cNvGrpSpPr/>
        <p:nvPr/>
      </p:nvGrpSpPr>
      <p:grpSpPr>
        <a:xfrm>
          <a:off x="0" y="0"/>
          <a:ext cx="0" cy="0"/>
          <a:chOff x="0" y="0"/>
          <a:chExt cx="0" cy="0"/>
        </a:xfrm>
      </p:grpSpPr>
      <p:sp>
        <p:nvSpPr>
          <p:cNvPr id="2457" name="Google Shape;2457;p19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58" name="Google Shape;2458;p192"/>
          <p:cNvSpPr txBox="1"/>
          <p:nvPr>
            <p:ph idx="1" type="body"/>
          </p:nvPr>
        </p:nvSpPr>
        <p:spPr>
          <a:xfrm>
            <a:off x="488156"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9" name="Google Shape;2459;p192"/>
          <p:cNvSpPr txBox="1"/>
          <p:nvPr>
            <p:ph idx="2" type="body"/>
          </p:nvPr>
        </p:nvSpPr>
        <p:spPr>
          <a:xfrm>
            <a:off x="3238500"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0" name="Google Shape;2460;p192"/>
          <p:cNvSpPr txBox="1"/>
          <p:nvPr>
            <p:ph idx="3" type="body"/>
          </p:nvPr>
        </p:nvSpPr>
        <p:spPr>
          <a:xfrm>
            <a:off x="3232785"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1" name="Google Shape;2461;p192"/>
          <p:cNvSpPr txBox="1"/>
          <p:nvPr>
            <p:ph idx="4" type="body"/>
          </p:nvPr>
        </p:nvSpPr>
        <p:spPr>
          <a:xfrm>
            <a:off x="6000752" y="1524000"/>
            <a:ext cx="26550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2" name="Google Shape;2462;p192"/>
          <p:cNvSpPr txBox="1"/>
          <p:nvPr>
            <p:ph idx="5" type="body"/>
          </p:nvPr>
        </p:nvSpPr>
        <p:spPr>
          <a:xfrm>
            <a:off x="5995037"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2463" name="Google Shape;2463;p192"/>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464" name="Google Shape;2464;p192"/>
          <p:cNvSpPr txBox="1"/>
          <p:nvPr>
            <p:ph idx="6" type="body"/>
          </p:nvPr>
        </p:nvSpPr>
        <p:spPr>
          <a:xfrm>
            <a:off x="482441" y="1096862"/>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65" name="Google Shape;2465;p192"/>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wo Column">
  <p:cSld name="2_Slide - Two Column">
    <p:spTree>
      <p:nvGrpSpPr>
        <p:cNvPr id="2466" name="Shape 2466"/>
        <p:cNvGrpSpPr/>
        <p:nvPr/>
      </p:nvGrpSpPr>
      <p:grpSpPr>
        <a:xfrm>
          <a:off x="0" y="0"/>
          <a:ext cx="0" cy="0"/>
          <a:chOff x="0" y="0"/>
          <a:chExt cx="0" cy="0"/>
        </a:xfrm>
      </p:grpSpPr>
      <p:sp>
        <p:nvSpPr>
          <p:cNvPr id="2467" name="Google Shape;2467;p193"/>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68" name="Google Shape;2468;p19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69" name="Google Shape;2469;p193"/>
          <p:cNvSpPr txBox="1"/>
          <p:nvPr>
            <p:ph idx="1" type="body"/>
          </p:nvPr>
        </p:nvSpPr>
        <p:spPr>
          <a:xfrm>
            <a:off x="488156"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0" name="Google Shape;2470;p193"/>
          <p:cNvSpPr txBox="1"/>
          <p:nvPr>
            <p:ph idx="2" type="body"/>
          </p:nvPr>
        </p:nvSpPr>
        <p:spPr>
          <a:xfrm>
            <a:off x="482441" y="952500"/>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1" name="Google Shape;2471;p193"/>
          <p:cNvSpPr txBox="1"/>
          <p:nvPr>
            <p:ph idx="3" type="body"/>
          </p:nvPr>
        </p:nvSpPr>
        <p:spPr>
          <a:xfrm>
            <a:off x="2559844"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2" name="Google Shape;2472;p193"/>
          <p:cNvSpPr txBox="1"/>
          <p:nvPr>
            <p:ph idx="4" type="body"/>
          </p:nvPr>
        </p:nvSpPr>
        <p:spPr>
          <a:xfrm>
            <a:off x="2554129" y="952500"/>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3" name="Google Shape;2473;p193"/>
          <p:cNvSpPr txBox="1"/>
          <p:nvPr>
            <p:ph idx="5" type="body"/>
          </p:nvPr>
        </p:nvSpPr>
        <p:spPr>
          <a:xfrm>
            <a:off x="4631531"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4" name="Google Shape;2474;p193"/>
          <p:cNvSpPr txBox="1"/>
          <p:nvPr>
            <p:ph idx="6" type="body"/>
          </p:nvPr>
        </p:nvSpPr>
        <p:spPr>
          <a:xfrm>
            <a:off x="4625816" y="952500"/>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5" name="Google Shape;2475;p193"/>
          <p:cNvSpPr txBox="1"/>
          <p:nvPr>
            <p:ph idx="7" type="body"/>
          </p:nvPr>
        </p:nvSpPr>
        <p:spPr>
          <a:xfrm>
            <a:off x="6703219"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6" name="Google Shape;2476;p193"/>
          <p:cNvSpPr txBox="1"/>
          <p:nvPr>
            <p:ph idx="8" type="body"/>
          </p:nvPr>
        </p:nvSpPr>
        <p:spPr>
          <a:xfrm>
            <a:off x="6697504" y="952500"/>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lide - Two Column">
  <p:cSld name="8_Slide - Two Column">
    <p:spTree>
      <p:nvGrpSpPr>
        <p:cNvPr id="2477" name="Shape 2477"/>
        <p:cNvGrpSpPr/>
        <p:nvPr/>
      </p:nvGrpSpPr>
      <p:grpSpPr>
        <a:xfrm>
          <a:off x="0" y="0"/>
          <a:ext cx="0" cy="0"/>
          <a:chOff x="0" y="0"/>
          <a:chExt cx="0" cy="0"/>
        </a:xfrm>
      </p:grpSpPr>
      <p:sp>
        <p:nvSpPr>
          <p:cNvPr id="2478" name="Google Shape;2478;p19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79" name="Google Shape;2479;p194"/>
          <p:cNvSpPr txBox="1"/>
          <p:nvPr>
            <p:ph idx="1" type="body"/>
          </p:nvPr>
        </p:nvSpPr>
        <p:spPr>
          <a:xfrm>
            <a:off x="488156"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0" name="Google Shape;2480;p194"/>
          <p:cNvSpPr txBox="1"/>
          <p:nvPr>
            <p:ph idx="2" type="body"/>
          </p:nvPr>
        </p:nvSpPr>
        <p:spPr>
          <a:xfrm>
            <a:off x="2559844"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1" name="Google Shape;2481;p194"/>
          <p:cNvSpPr txBox="1"/>
          <p:nvPr>
            <p:ph idx="3" type="body"/>
          </p:nvPr>
        </p:nvSpPr>
        <p:spPr>
          <a:xfrm>
            <a:off x="2554129" y="1096862"/>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2" name="Google Shape;2482;p194"/>
          <p:cNvSpPr txBox="1"/>
          <p:nvPr>
            <p:ph idx="4" type="body"/>
          </p:nvPr>
        </p:nvSpPr>
        <p:spPr>
          <a:xfrm>
            <a:off x="4631531"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3" name="Google Shape;2483;p194"/>
          <p:cNvSpPr txBox="1"/>
          <p:nvPr>
            <p:ph idx="5" type="body"/>
          </p:nvPr>
        </p:nvSpPr>
        <p:spPr>
          <a:xfrm>
            <a:off x="4625816" y="1096862"/>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4" name="Google Shape;2484;p194"/>
          <p:cNvSpPr txBox="1"/>
          <p:nvPr>
            <p:ph idx="6" type="body"/>
          </p:nvPr>
        </p:nvSpPr>
        <p:spPr>
          <a:xfrm>
            <a:off x="6703219" y="1524000"/>
            <a:ext cx="19644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5" name="Google Shape;2485;p194"/>
          <p:cNvSpPr txBox="1"/>
          <p:nvPr>
            <p:ph idx="7" type="body"/>
          </p:nvPr>
        </p:nvSpPr>
        <p:spPr>
          <a:xfrm>
            <a:off x="6697504" y="1096862"/>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6" name="Google Shape;2486;p194"/>
          <p:cNvSpPr txBox="1"/>
          <p:nvPr>
            <p:ph idx="8" type="body"/>
          </p:nvPr>
        </p:nvSpPr>
        <p:spPr>
          <a:xfrm>
            <a:off x="482441" y="1096862"/>
            <a:ext cx="19704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87" name="Google Shape;2487;p194"/>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9">
    <p:bg>
      <p:bgPr>
        <a:solidFill>
          <a:srgbClr val="FFFFFF"/>
        </a:solidFill>
      </p:bgPr>
    </p:bg>
    <p:spTree>
      <p:nvGrpSpPr>
        <p:cNvPr id="94" name="Shape 94"/>
        <p:cNvGrpSpPr/>
        <p:nvPr/>
      </p:nvGrpSpPr>
      <p:grpSpPr>
        <a:xfrm>
          <a:off x="0" y="0"/>
          <a:ext cx="0" cy="0"/>
          <a:chOff x="0" y="0"/>
          <a:chExt cx="0" cy="0"/>
        </a:xfrm>
      </p:grpSpPr>
      <p:sp>
        <p:nvSpPr>
          <p:cNvPr id="95" name="Google Shape;95;p2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96" name="Google Shape;96;p21"/>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97" name="Google Shape;97;p21"/>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wo Column">
  <p:cSld name="3_Slide - Two Column">
    <p:spTree>
      <p:nvGrpSpPr>
        <p:cNvPr id="2488" name="Shape 2488"/>
        <p:cNvGrpSpPr/>
        <p:nvPr/>
      </p:nvGrpSpPr>
      <p:grpSpPr>
        <a:xfrm>
          <a:off x="0" y="0"/>
          <a:ext cx="0" cy="0"/>
          <a:chOff x="0" y="0"/>
          <a:chExt cx="0" cy="0"/>
        </a:xfrm>
      </p:grpSpPr>
      <p:sp>
        <p:nvSpPr>
          <p:cNvPr id="2489" name="Google Shape;2489;p195"/>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90" name="Google Shape;2490;p19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491" name="Google Shape;2491;p195"/>
          <p:cNvSpPr txBox="1"/>
          <p:nvPr>
            <p:ph idx="1" type="body"/>
          </p:nvPr>
        </p:nvSpPr>
        <p:spPr>
          <a:xfrm>
            <a:off x="482441"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2" name="Google Shape;2492;p195"/>
          <p:cNvSpPr txBox="1"/>
          <p:nvPr>
            <p:ph idx="2" type="body"/>
          </p:nvPr>
        </p:nvSpPr>
        <p:spPr>
          <a:xfrm>
            <a:off x="482441" y="952500"/>
            <a:ext cx="1525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3" name="Google Shape;2493;p195"/>
          <p:cNvSpPr txBox="1"/>
          <p:nvPr>
            <p:ph idx="3" type="body"/>
          </p:nvPr>
        </p:nvSpPr>
        <p:spPr>
          <a:xfrm>
            <a:off x="2144553"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4" name="Google Shape;2494;p195"/>
          <p:cNvSpPr txBox="1"/>
          <p:nvPr>
            <p:ph idx="4" type="body"/>
          </p:nvPr>
        </p:nvSpPr>
        <p:spPr>
          <a:xfrm>
            <a:off x="2144554" y="952500"/>
            <a:ext cx="1525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5" name="Google Shape;2495;p195"/>
          <p:cNvSpPr txBox="1"/>
          <p:nvPr>
            <p:ph idx="5" type="body"/>
          </p:nvPr>
        </p:nvSpPr>
        <p:spPr>
          <a:xfrm>
            <a:off x="3806665"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6" name="Google Shape;2496;p195"/>
          <p:cNvSpPr txBox="1"/>
          <p:nvPr>
            <p:ph idx="6" type="body"/>
          </p:nvPr>
        </p:nvSpPr>
        <p:spPr>
          <a:xfrm>
            <a:off x="3806666" y="952500"/>
            <a:ext cx="1525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7" name="Google Shape;2497;p195"/>
          <p:cNvSpPr txBox="1"/>
          <p:nvPr>
            <p:ph idx="7" type="body"/>
          </p:nvPr>
        </p:nvSpPr>
        <p:spPr>
          <a:xfrm>
            <a:off x="5468778"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8" name="Google Shape;2498;p195"/>
          <p:cNvSpPr txBox="1"/>
          <p:nvPr>
            <p:ph idx="8" type="body"/>
          </p:nvPr>
        </p:nvSpPr>
        <p:spPr>
          <a:xfrm>
            <a:off x="5468779" y="952500"/>
            <a:ext cx="1525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99" name="Google Shape;2499;p195"/>
          <p:cNvSpPr txBox="1"/>
          <p:nvPr>
            <p:ph idx="9" type="body"/>
          </p:nvPr>
        </p:nvSpPr>
        <p:spPr>
          <a:xfrm>
            <a:off x="7130890"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0" name="Google Shape;2500;p195"/>
          <p:cNvSpPr txBox="1"/>
          <p:nvPr>
            <p:ph idx="13" type="body"/>
          </p:nvPr>
        </p:nvSpPr>
        <p:spPr>
          <a:xfrm>
            <a:off x="7130891" y="952500"/>
            <a:ext cx="1525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lide - Two Column">
  <p:cSld name="9_Slide - Two Column">
    <p:spTree>
      <p:nvGrpSpPr>
        <p:cNvPr id="2501" name="Shape 2501"/>
        <p:cNvGrpSpPr/>
        <p:nvPr/>
      </p:nvGrpSpPr>
      <p:grpSpPr>
        <a:xfrm>
          <a:off x="0" y="0"/>
          <a:ext cx="0" cy="0"/>
          <a:chOff x="0" y="0"/>
          <a:chExt cx="0" cy="0"/>
        </a:xfrm>
      </p:grpSpPr>
      <p:sp>
        <p:nvSpPr>
          <p:cNvPr id="2502" name="Google Shape;2502;p196"/>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03" name="Google Shape;2503;p196"/>
          <p:cNvSpPr txBox="1"/>
          <p:nvPr>
            <p:ph idx="1" type="body"/>
          </p:nvPr>
        </p:nvSpPr>
        <p:spPr>
          <a:xfrm>
            <a:off x="482441"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4" name="Google Shape;2504;p196"/>
          <p:cNvSpPr txBox="1"/>
          <p:nvPr>
            <p:ph idx="2" type="body"/>
          </p:nvPr>
        </p:nvSpPr>
        <p:spPr>
          <a:xfrm>
            <a:off x="2144553"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5" name="Google Shape;2505;p196"/>
          <p:cNvSpPr txBox="1"/>
          <p:nvPr>
            <p:ph idx="3" type="body"/>
          </p:nvPr>
        </p:nvSpPr>
        <p:spPr>
          <a:xfrm>
            <a:off x="2144554" y="1096862"/>
            <a:ext cx="15252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6" name="Google Shape;2506;p196"/>
          <p:cNvSpPr txBox="1"/>
          <p:nvPr>
            <p:ph idx="4" type="body"/>
          </p:nvPr>
        </p:nvSpPr>
        <p:spPr>
          <a:xfrm>
            <a:off x="3806665"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7" name="Google Shape;2507;p196"/>
          <p:cNvSpPr txBox="1"/>
          <p:nvPr>
            <p:ph idx="5" type="body"/>
          </p:nvPr>
        </p:nvSpPr>
        <p:spPr>
          <a:xfrm>
            <a:off x="3806666" y="1096862"/>
            <a:ext cx="15252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8" name="Google Shape;2508;p196"/>
          <p:cNvSpPr txBox="1"/>
          <p:nvPr>
            <p:ph idx="6" type="body"/>
          </p:nvPr>
        </p:nvSpPr>
        <p:spPr>
          <a:xfrm>
            <a:off x="5468778"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09" name="Google Shape;2509;p196"/>
          <p:cNvSpPr txBox="1"/>
          <p:nvPr>
            <p:ph idx="7" type="body"/>
          </p:nvPr>
        </p:nvSpPr>
        <p:spPr>
          <a:xfrm>
            <a:off x="5468779" y="1096862"/>
            <a:ext cx="15252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0" name="Google Shape;2510;p196"/>
          <p:cNvSpPr txBox="1"/>
          <p:nvPr>
            <p:ph idx="8" type="body"/>
          </p:nvPr>
        </p:nvSpPr>
        <p:spPr>
          <a:xfrm>
            <a:off x="7130890" y="1524000"/>
            <a:ext cx="1525200" cy="27624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1" name="Google Shape;2511;p196"/>
          <p:cNvSpPr txBox="1"/>
          <p:nvPr>
            <p:ph idx="9" type="body"/>
          </p:nvPr>
        </p:nvSpPr>
        <p:spPr>
          <a:xfrm>
            <a:off x="7130891" y="1096862"/>
            <a:ext cx="15252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2" name="Google Shape;2512;p196"/>
          <p:cNvSpPr txBox="1"/>
          <p:nvPr>
            <p:ph idx="13" type="body"/>
          </p:nvPr>
        </p:nvSpPr>
        <p:spPr>
          <a:xfrm>
            <a:off x="482441" y="1096862"/>
            <a:ext cx="1525200" cy="247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900"/>
              <a:buNone/>
              <a:defRPr sz="9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3" name="Google Shape;2513;p196"/>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hree Column">
  <p:cSld name="Slide- Three Column">
    <p:spTree>
      <p:nvGrpSpPr>
        <p:cNvPr id="2514" name="Shape 2514"/>
        <p:cNvGrpSpPr/>
        <p:nvPr/>
      </p:nvGrpSpPr>
      <p:grpSpPr>
        <a:xfrm>
          <a:off x="0" y="0"/>
          <a:ext cx="0" cy="0"/>
          <a:chOff x="0" y="0"/>
          <a:chExt cx="0" cy="0"/>
        </a:xfrm>
      </p:grpSpPr>
      <p:sp>
        <p:nvSpPr>
          <p:cNvPr id="2515" name="Google Shape;2515;p197"/>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16" name="Google Shape;2516;p19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17" name="Google Shape;2517;p197"/>
          <p:cNvSpPr txBox="1"/>
          <p:nvPr>
            <p:ph idx="1" type="body"/>
          </p:nvPr>
        </p:nvSpPr>
        <p:spPr>
          <a:xfrm>
            <a:off x="488156" y="1402557"/>
            <a:ext cx="1964400" cy="279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200"/>
              <a:buNone/>
              <a:defRPr sz="1200"/>
            </a:lvl3pPr>
            <a:lvl4pPr indent="-228600" lvl="3" marL="1828800" rtl="0" algn="l">
              <a:lnSpc>
                <a:spcPct val="90000"/>
              </a:lnSpc>
              <a:spcBef>
                <a:spcPts val="400"/>
              </a:spcBef>
              <a:spcAft>
                <a:spcPts val="0"/>
              </a:spcAft>
              <a:buClr>
                <a:schemeClr val="dk1"/>
              </a:buClr>
              <a:buSzPts val="1200"/>
              <a:buNone/>
              <a:defRPr sz="1200"/>
            </a:lvl4pPr>
            <a:lvl5pPr indent="-228600" lvl="4" marL="2286000" rtl="0" algn="l">
              <a:lnSpc>
                <a:spcPct val="90000"/>
              </a:lnSpc>
              <a:spcBef>
                <a:spcPts val="400"/>
              </a:spcBef>
              <a:spcAft>
                <a:spcPts val="0"/>
              </a:spcAft>
              <a:buClr>
                <a:schemeClr val="dk1"/>
              </a:buClr>
              <a:buSzPts val="1200"/>
              <a:buNone/>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8" name="Google Shape;2518;p197"/>
          <p:cNvSpPr txBox="1"/>
          <p:nvPr>
            <p:ph idx="2" type="body"/>
          </p:nvPr>
        </p:nvSpPr>
        <p:spPr>
          <a:xfrm>
            <a:off x="2559844" y="1402557"/>
            <a:ext cx="1964400" cy="279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200"/>
              <a:buNone/>
              <a:defRPr sz="1200"/>
            </a:lvl3pPr>
            <a:lvl4pPr indent="-228600" lvl="3" marL="1828800" rtl="0" algn="l">
              <a:lnSpc>
                <a:spcPct val="90000"/>
              </a:lnSpc>
              <a:spcBef>
                <a:spcPts val="400"/>
              </a:spcBef>
              <a:spcAft>
                <a:spcPts val="0"/>
              </a:spcAft>
              <a:buClr>
                <a:schemeClr val="dk1"/>
              </a:buClr>
              <a:buSzPts val="1200"/>
              <a:buNone/>
              <a:defRPr sz="1200"/>
            </a:lvl4pPr>
            <a:lvl5pPr indent="-228600" lvl="4" marL="2286000" rtl="0" algn="l">
              <a:lnSpc>
                <a:spcPct val="90000"/>
              </a:lnSpc>
              <a:spcBef>
                <a:spcPts val="400"/>
              </a:spcBef>
              <a:spcAft>
                <a:spcPts val="0"/>
              </a:spcAft>
              <a:buClr>
                <a:schemeClr val="dk1"/>
              </a:buClr>
              <a:buSzPts val="1200"/>
              <a:buNone/>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19" name="Google Shape;2519;p197"/>
          <p:cNvSpPr txBox="1"/>
          <p:nvPr>
            <p:ph idx="3" type="body"/>
          </p:nvPr>
        </p:nvSpPr>
        <p:spPr>
          <a:xfrm>
            <a:off x="4631531" y="1402557"/>
            <a:ext cx="1964400" cy="279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200"/>
              <a:buNone/>
              <a:defRPr sz="1200"/>
            </a:lvl3pPr>
            <a:lvl4pPr indent="-228600" lvl="3" marL="1828800" rtl="0" algn="l">
              <a:lnSpc>
                <a:spcPct val="90000"/>
              </a:lnSpc>
              <a:spcBef>
                <a:spcPts val="400"/>
              </a:spcBef>
              <a:spcAft>
                <a:spcPts val="0"/>
              </a:spcAft>
              <a:buClr>
                <a:schemeClr val="dk1"/>
              </a:buClr>
              <a:buSzPts val="1200"/>
              <a:buNone/>
              <a:defRPr sz="1200"/>
            </a:lvl4pPr>
            <a:lvl5pPr indent="-228600" lvl="4" marL="2286000" rtl="0" algn="l">
              <a:lnSpc>
                <a:spcPct val="90000"/>
              </a:lnSpc>
              <a:spcBef>
                <a:spcPts val="400"/>
              </a:spcBef>
              <a:spcAft>
                <a:spcPts val="0"/>
              </a:spcAft>
              <a:buClr>
                <a:schemeClr val="dk1"/>
              </a:buClr>
              <a:buSzPts val="1200"/>
              <a:buNone/>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0" name="Google Shape;2520;p197"/>
          <p:cNvSpPr txBox="1"/>
          <p:nvPr>
            <p:ph idx="4" type="body"/>
          </p:nvPr>
        </p:nvSpPr>
        <p:spPr>
          <a:xfrm>
            <a:off x="6703219" y="1402557"/>
            <a:ext cx="1964400" cy="279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200"/>
              <a:buNone/>
              <a:defRPr sz="1200"/>
            </a:lvl3pPr>
            <a:lvl4pPr indent="-228600" lvl="3" marL="1828800" rtl="0" algn="l">
              <a:lnSpc>
                <a:spcPct val="90000"/>
              </a:lnSpc>
              <a:spcBef>
                <a:spcPts val="400"/>
              </a:spcBef>
              <a:spcAft>
                <a:spcPts val="0"/>
              </a:spcAft>
              <a:buClr>
                <a:schemeClr val="dk1"/>
              </a:buClr>
              <a:buSzPts val="1200"/>
              <a:buNone/>
              <a:defRPr sz="1200"/>
            </a:lvl4pPr>
            <a:lvl5pPr indent="-228600" lvl="4" marL="2286000" rtl="0" algn="l">
              <a:lnSpc>
                <a:spcPct val="90000"/>
              </a:lnSpc>
              <a:spcBef>
                <a:spcPts val="400"/>
              </a:spcBef>
              <a:spcAft>
                <a:spcPts val="0"/>
              </a:spcAft>
              <a:buClr>
                <a:schemeClr val="dk1"/>
              </a:buClr>
              <a:buSzPts val="1200"/>
              <a:buNone/>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Three Column">
  <p:cSld name="1_Slide- Three Column">
    <p:spTree>
      <p:nvGrpSpPr>
        <p:cNvPr id="2521" name="Shape 2521"/>
        <p:cNvGrpSpPr/>
        <p:nvPr/>
      </p:nvGrpSpPr>
      <p:grpSpPr>
        <a:xfrm>
          <a:off x="0" y="0"/>
          <a:ext cx="0" cy="0"/>
          <a:chOff x="0" y="0"/>
          <a:chExt cx="0" cy="0"/>
        </a:xfrm>
      </p:grpSpPr>
      <p:sp>
        <p:nvSpPr>
          <p:cNvPr id="2522" name="Google Shape;2522;p198"/>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23" name="Google Shape;2523;p19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24" name="Google Shape;2524;p198"/>
          <p:cNvSpPr txBox="1"/>
          <p:nvPr>
            <p:ph idx="1" type="body"/>
          </p:nvPr>
        </p:nvSpPr>
        <p:spPr>
          <a:xfrm>
            <a:off x="488156"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5" name="Google Shape;2525;p198"/>
          <p:cNvSpPr txBox="1"/>
          <p:nvPr>
            <p:ph idx="2" type="body"/>
          </p:nvPr>
        </p:nvSpPr>
        <p:spPr>
          <a:xfrm>
            <a:off x="488156"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6" name="Google Shape;2526;p198"/>
          <p:cNvSpPr txBox="1"/>
          <p:nvPr>
            <p:ph idx="3" type="body"/>
          </p:nvPr>
        </p:nvSpPr>
        <p:spPr>
          <a:xfrm>
            <a:off x="3250406"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7" name="Google Shape;2527;p198"/>
          <p:cNvSpPr txBox="1"/>
          <p:nvPr>
            <p:ph idx="4" type="body"/>
          </p:nvPr>
        </p:nvSpPr>
        <p:spPr>
          <a:xfrm>
            <a:off x="3250406"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8" name="Google Shape;2528;p198"/>
          <p:cNvSpPr txBox="1"/>
          <p:nvPr>
            <p:ph idx="5" type="body"/>
          </p:nvPr>
        </p:nvSpPr>
        <p:spPr>
          <a:xfrm>
            <a:off x="6000750"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29" name="Google Shape;2529;p198"/>
          <p:cNvSpPr txBox="1"/>
          <p:nvPr>
            <p:ph idx="6" type="body"/>
          </p:nvPr>
        </p:nvSpPr>
        <p:spPr>
          <a:xfrm>
            <a:off x="6000750"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hree Column Images">
  <p:cSld name="Slide - Three Column Images">
    <p:spTree>
      <p:nvGrpSpPr>
        <p:cNvPr id="2530" name="Shape 2530"/>
        <p:cNvGrpSpPr/>
        <p:nvPr/>
      </p:nvGrpSpPr>
      <p:grpSpPr>
        <a:xfrm>
          <a:off x="0" y="0"/>
          <a:ext cx="0" cy="0"/>
          <a:chOff x="0" y="0"/>
          <a:chExt cx="0" cy="0"/>
        </a:xfrm>
      </p:grpSpPr>
      <p:sp>
        <p:nvSpPr>
          <p:cNvPr id="2531" name="Google Shape;2531;p199"/>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32" name="Google Shape;2532;p19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33" name="Google Shape;2533;p199"/>
          <p:cNvSpPr txBox="1"/>
          <p:nvPr>
            <p:ph idx="1" type="body"/>
          </p:nvPr>
        </p:nvSpPr>
        <p:spPr>
          <a:xfrm>
            <a:off x="482441" y="3381375"/>
            <a:ext cx="2655000" cy="904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34" name="Google Shape;2534;p199"/>
          <p:cNvSpPr txBox="1"/>
          <p:nvPr>
            <p:ph idx="2" type="body"/>
          </p:nvPr>
        </p:nvSpPr>
        <p:spPr>
          <a:xfrm>
            <a:off x="3247549" y="3381375"/>
            <a:ext cx="2655000" cy="904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35" name="Google Shape;2535;p199"/>
          <p:cNvSpPr txBox="1"/>
          <p:nvPr>
            <p:ph idx="3" type="body"/>
          </p:nvPr>
        </p:nvSpPr>
        <p:spPr>
          <a:xfrm>
            <a:off x="6012656" y="3381375"/>
            <a:ext cx="2655000" cy="904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36" name="Google Shape;2536;p199"/>
          <p:cNvSpPr/>
          <p:nvPr>
            <p:ph idx="4" type="pic"/>
          </p:nvPr>
        </p:nvSpPr>
        <p:spPr>
          <a:xfrm>
            <a:off x="482441" y="952500"/>
            <a:ext cx="2655000" cy="1905000"/>
          </a:xfrm>
          <a:prstGeom prst="rect">
            <a:avLst/>
          </a:prstGeom>
          <a:solidFill>
            <a:schemeClr val="lt1"/>
          </a:solidFill>
          <a:ln>
            <a:noFill/>
          </a:ln>
        </p:spPr>
      </p:sp>
      <p:sp>
        <p:nvSpPr>
          <p:cNvPr id="2537" name="Google Shape;2537;p199"/>
          <p:cNvSpPr/>
          <p:nvPr>
            <p:ph idx="5" type="pic"/>
          </p:nvPr>
        </p:nvSpPr>
        <p:spPr>
          <a:xfrm>
            <a:off x="3247549" y="952500"/>
            <a:ext cx="2655000" cy="1905000"/>
          </a:xfrm>
          <a:prstGeom prst="rect">
            <a:avLst/>
          </a:prstGeom>
          <a:solidFill>
            <a:schemeClr val="lt1"/>
          </a:solidFill>
          <a:ln>
            <a:noFill/>
          </a:ln>
        </p:spPr>
      </p:sp>
      <p:sp>
        <p:nvSpPr>
          <p:cNvPr id="2538" name="Google Shape;2538;p199"/>
          <p:cNvSpPr/>
          <p:nvPr>
            <p:ph idx="6" type="pic"/>
          </p:nvPr>
        </p:nvSpPr>
        <p:spPr>
          <a:xfrm>
            <a:off x="6012656" y="952500"/>
            <a:ext cx="2655000" cy="1905000"/>
          </a:xfrm>
          <a:prstGeom prst="rect">
            <a:avLst/>
          </a:prstGeom>
          <a:solidFill>
            <a:schemeClr val="lt1"/>
          </a:solidFill>
          <a:ln>
            <a:noFill/>
          </a:ln>
        </p:spPr>
      </p:sp>
      <p:sp>
        <p:nvSpPr>
          <p:cNvPr id="2539" name="Google Shape;2539;p199"/>
          <p:cNvSpPr txBox="1"/>
          <p:nvPr>
            <p:ph idx="7" type="body"/>
          </p:nvPr>
        </p:nvSpPr>
        <p:spPr>
          <a:xfrm>
            <a:off x="482441" y="2952750"/>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0" name="Google Shape;2540;p199"/>
          <p:cNvSpPr txBox="1"/>
          <p:nvPr>
            <p:ph idx="8" type="body"/>
          </p:nvPr>
        </p:nvSpPr>
        <p:spPr>
          <a:xfrm>
            <a:off x="3247549" y="2952750"/>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1" name="Google Shape;2541;p199"/>
          <p:cNvSpPr txBox="1"/>
          <p:nvPr>
            <p:ph idx="9" type="body"/>
          </p:nvPr>
        </p:nvSpPr>
        <p:spPr>
          <a:xfrm>
            <a:off x="6012656" y="2952750"/>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2" name="Google Shape;2542;p199"/>
          <p:cNvSpPr txBox="1"/>
          <p:nvPr>
            <p:ph idx="13" type="body"/>
          </p:nvPr>
        </p:nvSpPr>
        <p:spPr>
          <a:xfrm>
            <a:off x="3442316" y="2591678"/>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3" name="Google Shape;2543;p199"/>
          <p:cNvSpPr txBox="1"/>
          <p:nvPr>
            <p:ph idx="14" type="body"/>
          </p:nvPr>
        </p:nvSpPr>
        <p:spPr>
          <a:xfrm>
            <a:off x="6204565" y="2591678"/>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4" name="Google Shape;2544;p199"/>
          <p:cNvSpPr txBox="1"/>
          <p:nvPr>
            <p:ph idx="15" type="body"/>
          </p:nvPr>
        </p:nvSpPr>
        <p:spPr>
          <a:xfrm>
            <a:off x="680066" y="2591678"/>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lide - Three Column Images">
  <p:cSld name="4_Slide - Three Column Images">
    <p:spTree>
      <p:nvGrpSpPr>
        <p:cNvPr id="2545" name="Shape 2545"/>
        <p:cNvGrpSpPr/>
        <p:nvPr/>
      </p:nvGrpSpPr>
      <p:grpSpPr>
        <a:xfrm>
          <a:off x="0" y="0"/>
          <a:ext cx="0" cy="0"/>
          <a:chOff x="0" y="0"/>
          <a:chExt cx="0" cy="0"/>
        </a:xfrm>
      </p:grpSpPr>
      <p:sp>
        <p:nvSpPr>
          <p:cNvPr id="2546" name="Google Shape;2546;p20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47" name="Google Shape;2547;p200"/>
          <p:cNvSpPr txBox="1"/>
          <p:nvPr>
            <p:ph idx="1" type="body"/>
          </p:nvPr>
        </p:nvSpPr>
        <p:spPr>
          <a:xfrm>
            <a:off x="482441" y="3524250"/>
            <a:ext cx="2655000" cy="762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8" name="Google Shape;2548;p200"/>
          <p:cNvSpPr txBox="1"/>
          <p:nvPr>
            <p:ph idx="2" type="body"/>
          </p:nvPr>
        </p:nvSpPr>
        <p:spPr>
          <a:xfrm>
            <a:off x="3247549" y="3524250"/>
            <a:ext cx="2655000" cy="762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49" name="Google Shape;2549;p200"/>
          <p:cNvSpPr txBox="1"/>
          <p:nvPr>
            <p:ph idx="3" type="body"/>
          </p:nvPr>
        </p:nvSpPr>
        <p:spPr>
          <a:xfrm>
            <a:off x="6012656" y="3524250"/>
            <a:ext cx="2655000" cy="762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0" name="Google Shape;2550;p200"/>
          <p:cNvSpPr/>
          <p:nvPr>
            <p:ph idx="4" type="pic"/>
          </p:nvPr>
        </p:nvSpPr>
        <p:spPr>
          <a:xfrm>
            <a:off x="482441" y="1123125"/>
            <a:ext cx="2655000" cy="1905000"/>
          </a:xfrm>
          <a:prstGeom prst="rect">
            <a:avLst/>
          </a:prstGeom>
          <a:solidFill>
            <a:schemeClr val="lt1"/>
          </a:solidFill>
          <a:ln>
            <a:noFill/>
          </a:ln>
        </p:spPr>
      </p:sp>
      <p:sp>
        <p:nvSpPr>
          <p:cNvPr id="2551" name="Google Shape;2551;p200"/>
          <p:cNvSpPr/>
          <p:nvPr>
            <p:ph idx="5" type="pic"/>
          </p:nvPr>
        </p:nvSpPr>
        <p:spPr>
          <a:xfrm>
            <a:off x="3247549" y="1123125"/>
            <a:ext cx="2655000" cy="1905000"/>
          </a:xfrm>
          <a:prstGeom prst="rect">
            <a:avLst/>
          </a:prstGeom>
          <a:solidFill>
            <a:schemeClr val="lt1"/>
          </a:solidFill>
          <a:ln>
            <a:noFill/>
          </a:ln>
        </p:spPr>
      </p:sp>
      <p:sp>
        <p:nvSpPr>
          <p:cNvPr id="2552" name="Google Shape;2552;p200"/>
          <p:cNvSpPr/>
          <p:nvPr>
            <p:ph idx="6" type="pic"/>
          </p:nvPr>
        </p:nvSpPr>
        <p:spPr>
          <a:xfrm>
            <a:off x="6012656" y="1123125"/>
            <a:ext cx="2655000" cy="1905000"/>
          </a:xfrm>
          <a:prstGeom prst="rect">
            <a:avLst/>
          </a:prstGeom>
          <a:solidFill>
            <a:schemeClr val="lt1"/>
          </a:solidFill>
          <a:ln>
            <a:noFill/>
          </a:ln>
        </p:spPr>
      </p:sp>
      <p:sp>
        <p:nvSpPr>
          <p:cNvPr id="2553" name="Google Shape;2553;p200"/>
          <p:cNvSpPr txBox="1"/>
          <p:nvPr>
            <p:ph idx="7" type="body"/>
          </p:nvPr>
        </p:nvSpPr>
        <p:spPr>
          <a:xfrm>
            <a:off x="482441" y="3123375"/>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4" name="Google Shape;2554;p200"/>
          <p:cNvSpPr txBox="1"/>
          <p:nvPr>
            <p:ph idx="8" type="body"/>
          </p:nvPr>
        </p:nvSpPr>
        <p:spPr>
          <a:xfrm>
            <a:off x="3247549" y="3123375"/>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5" name="Google Shape;2555;p200"/>
          <p:cNvSpPr txBox="1"/>
          <p:nvPr>
            <p:ph idx="9" type="body"/>
          </p:nvPr>
        </p:nvSpPr>
        <p:spPr>
          <a:xfrm>
            <a:off x="6012656" y="3123375"/>
            <a:ext cx="26541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6" name="Google Shape;2556;p200"/>
          <p:cNvSpPr txBox="1"/>
          <p:nvPr>
            <p:ph idx="13" type="body"/>
          </p:nvPr>
        </p:nvSpPr>
        <p:spPr>
          <a:xfrm>
            <a:off x="3442316" y="2762303"/>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7" name="Google Shape;2557;p200"/>
          <p:cNvSpPr txBox="1"/>
          <p:nvPr>
            <p:ph idx="14" type="body"/>
          </p:nvPr>
        </p:nvSpPr>
        <p:spPr>
          <a:xfrm>
            <a:off x="6204565" y="2762303"/>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8" name="Google Shape;2558;p200"/>
          <p:cNvSpPr txBox="1"/>
          <p:nvPr>
            <p:ph idx="15" type="body"/>
          </p:nvPr>
        </p:nvSpPr>
        <p:spPr>
          <a:xfrm>
            <a:off x="680066" y="2762303"/>
            <a:ext cx="2463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59" name="Google Shape;2559;p200"/>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hree Column Images">
  <p:cSld name="2_Slide - Three Column Images">
    <p:spTree>
      <p:nvGrpSpPr>
        <p:cNvPr id="2560" name="Shape 2560"/>
        <p:cNvGrpSpPr/>
        <p:nvPr/>
      </p:nvGrpSpPr>
      <p:grpSpPr>
        <a:xfrm>
          <a:off x="0" y="0"/>
          <a:ext cx="0" cy="0"/>
          <a:chOff x="0" y="0"/>
          <a:chExt cx="0" cy="0"/>
        </a:xfrm>
      </p:grpSpPr>
      <p:sp>
        <p:nvSpPr>
          <p:cNvPr id="2561" name="Google Shape;2561;p201"/>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62" name="Google Shape;2562;p20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63" name="Google Shape;2563;p201"/>
          <p:cNvSpPr/>
          <p:nvPr>
            <p:ph idx="2" type="pic"/>
          </p:nvPr>
        </p:nvSpPr>
        <p:spPr>
          <a:xfrm>
            <a:off x="1166813" y="952500"/>
            <a:ext cx="3345900" cy="1666800"/>
          </a:xfrm>
          <a:prstGeom prst="rect">
            <a:avLst/>
          </a:prstGeom>
          <a:solidFill>
            <a:schemeClr val="lt1"/>
          </a:solidFill>
          <a:ln>
            <a:noFill/>
          </a:ln>
        </p:spPr>
      </p:sp>
      <p:sp>
        <p:nvSpPr>
          <p:cNvPr id="2564" name="Google Shape;2564;p201"/>
          <p:cNvSpPr txBox="1"/>
          <p:nvPr>
            <p:ph idx="1" type="body"/>
          </p:nvPr>
        </p:nvSpPr>
        <p:spPr>
          <a:xfrm>
            <a:off x="488156" y="1569827"/>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65" name="Google Shape;2565;p201"/>
          <p:cNvSpPr/>
          <p:nvPr>
            <p:ph idx="3" type="pic"/>
          </p:nvPr>
        </p:nvSpPr>
        <p:spPr>
          <a:xfrm>
            <a:off x="1166813" y="2714625"/>
            <a:ext cx="3345900" cy="1666800"/>
          </a:xfrm>
          <a:prstGeom prst="rect">
            <a:avLst/>
          </a:prstGeom>
          <a:solidFill>
            <a:schemeClr val="lt1"/>
          </a:solidFill>
          <a:ln>
            <a:noFill/>
          </a:ln>
        </p:spPr>
      </p:sp>
      <p:sp>
        <p:nvSpPr>
          <p:cNvPr id="2566" name="Google Shape;2566;p201"/>
          <p:cNvSpPr/>
          <p:nvPr>
            <p:ph idx="4" type="pic"/>
          </p:nvPr>
        </p:nvSpPr>
        <p:spPr>
          <a:xfrm>
            <a:off x="4619625" y="952500"/>
            <a:ext cx="3357300" cy="1666800"/>
          </a:xfrm>
          <a:prstGeom prst="rect">
            <a:avLst/>
          </a:prstGeom>
          <a:solidFill>
            <a:schemeClr val="lt1"/>
          </a:solidFill>
          <a:ln>
            <a:noFill/>
          </a:ln>
        </p:spPr>
      </p:sp>
      <p:sp>
        <p:nvSpPr>
          <p:cNvPr id="2567" name="Google Shape;2567;p201"/>
          <p:cNvSpPr/>
          <p:nvPr>
            <p:ph idx="5" type="pic"/>
          </p:nvPr>
        </p:nvSpPr>
        <p:spPr>
          <a:xfrm>
            <a:off x="4619625" y="2714625"/>
            <a:ext cx="3357300" cy="1666800"/>
          </a:xfrm>
          <a:prstGeom prst="rect">
            <a:avLst/>
          </a:prstGeom>
          <a:solidFill>
            <a:schemeClr val="lt1"/>
          </a:solidFill>
          <a:ln>
            <a:noFill/>
          </a:ln>
        </p:spPr>
      </p:sp>
      <p:sp>
        <p:nvSpPr>
          <p:cNvPr id="2568" name="Google Shape;2568;p201"/>
          <p:cNvSpPr txBox="1"/>
          <p:nvPr>
            <p:ph idx="6" type="body"/>
          </p:nvPr>
        </p:nvSpPr>
        <p:spPr>
          <a:xfrm>
            <a:off x="488156" y="3331952"/>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69" name="Google Shape;2569;p201"/>
          <p:cNvSpPr txBox="1"/>
          <p:nvPr>
            <p:ph idx="7" type="body"/>
          </p:nvPr>
        </p:nvSpPr>
        <p:spPr>
          <a:xfrm>
            <a:off x="7381875" y="1569827"/>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0" name="Google Shape;2570;p201"/>
          <p:cNvSpPr txBox="1"/>
          <p:nvPr>
            <p:ph idx="8" type="body"/>
          </p:nvPr>
        </p:nvSpPr>
        <p:spPr>
          <a:xfrm>
            <a:off x="7381875" y="3331952"/>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1" name="Google Shape;2571;p201"/>
          <p:cNvSpPr txBox="1"/>
          <p:nvPr>
            <p:ph idx="9" type="body"/>
          </p:nvPr>
        </p:nvSpPr>
        <p:spPr>
          <a:xfrm>
            <a:off x="4825007" y="4098131"/>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2" name="Google Shape;2572;p201"/>
          <p:cNvSpPr txBox="1"/>
          <p:nvPr>
            <p:ph idx="13" type="body"/>
          </p:nvPr>
        </p:nvSpPr>
        <p:spPr>
          <a:xfrm>
            <a:off x="1402666" y="4098131"/>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3" name="Google Shape;2573;p201"/>
          <p:cNvSpPr txBox="1"/>
          <p:nvPr>
            <p:ph idx="14" type="body"/>
          </p:nvPr>
        </p:nvSpPr>
        <p:spPr>
          <a:xfrm>
            <a:off x="4825007" y="2338132"/>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4" name="Google Shape;2574;p201"/>
          <p:cNvSpPr txBox="1"/>
          <p:nvPr>
            <p:ph idx="15" type="body"/>
          </p:nvPr>
        </p:nvSpPr>
        <p:spPr>
          <a:xfrm>
            <a:off x="1402666" y="2338132"/>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lide - Three Column Images">
  <p:cSld name="5_Slide - Three Column Images">
    <p:spTree>
      <p:nvGrpSpPr>
        <p:cNvPr id="2575" name="Shape 2575"/>
        <p:cNvGrpSpPr/>
        <p:nvPr/>
      </p:nvGrpSpPr>
      <p:grpSpPr>
        <a:xfrm>
          <a:off x="0" y="0"/>
          <a:ext cx="0" cy="0"/>
          <a:chOff x="0" y="0"/>
          <a:chExt cx="0" cy="0"/>
        </a:xfrm>
      </p:grpSpPr>
      <p:sp>
        <p:nvSpPr>
          <p:cNvPr id="2576" name="Google Shape;2576;p20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77" name="Google Shape;2577;p202"/>
          <p:cNvSpPr/>
          <p:nvPr>
            <p:ph idx="2" type="pic"/>
          </p:nvPr>
        </p:nvSpPr>
        <p:spPr>
          <a:xfrm>
            <a:off x="1166813" y="1066800"/>
            <a:ext cx="3345900" cy="1666800"/>
          </a:xfrm>
          <a:prstGeom prst="rect">
            <a:avLst/>
          </a:prstGeom>
          <a:solidFill>
            <a:schemeClr val="lt1"/>
          </a:solidFill>
          <a:ln>
            <a:noFill/>
          </a:ln>
        </p:spPr>
      </p:sp>
      <p:sp>
        <p:nvSpPr>
          <p:cNvPr id="2578" name="Google Shape;2578;p202"/>
          <p:cNvSpPr txBox="1"/>
          <p:nvPr>
            <p:ph idx="1" type="body"/>
          </p:nvPr>
        </p:nvSpPr>
        <p:spPr>
          <a:xfrm>
            <a:off x="488156" y="1684127"/>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79" name="Google Shape;2579;p202"/>
          <p:cNvSpPr/>
          <p:nvPr>
            <p:ph idx="3" type="pic"/>
          </p:nvPr>
        </p:nvSpPr>
        <p:spPr>
          <a:xfrm>
            <a:off x="1166813" y="2828925"/>
            <a:ext cx="3345900" cy="1666800"/>
          </a:xfrm>
          <a:prstGeom prst="rect">
            <a:avLst/>
          </a:prstGeom>
          <a:solidFill>
            <a:schemeClr val="lt1"/>
          </a:solidFill>
          <a:ln>
            <a:noFill/>
          </a:ln>
        </p:spPr>
      </p:sp>
      <p:sp>
        <p:nvSpPr>
          <p:cNvPr id="2580" name="Google Shape;2580;p202"/>
          <p:cNvSpPr/>
          <p:nvPr>
            <p:ph idx="4" type="pic"/>
          </p:nvPr>
        </p:nvSpPr>
        <p:spPr>
          <a:xfrm>
            <a:off x="4619625" y="1066800"/>
            <a:ext cx="3357300" cy="1666800"/>
          </a:xfrm>
          <a:prstGeom prst="rect">
            <a:avLst/>
          </a:prstGeom>
          <a:solidFill>
            <a:schemeClr val="lt1"/>
          </a:solidFill>
          <a:ln>
            <a:noFill/>
          </a:ln>
        </p:spPr>
      </p:sp>
      <p:sp>
        <p:nvSpPr>
          <p:cNvPr id="2581" name="Google Shape;2581;p202"/>
          <p:cNvSpPr/>
          <p:nvPr>
            <p:ph idx="5" type="pic"/>
          </p:nvPr>
        </p:nvSpPr>
        <p:spPr>
          <a:xfrm>
            <a:off x="4619625" y="2828925"/>
            <a:ext cx="3357300" cy="1666800"/>
          </a:xfrm>
          <a:prstGeom prst="rect">
            <a:avLst/>
          </a:prstGeom>
          <a:solidFill>
            <a:schemeClr val="lt1"/>
          </a:solidFill>
          <a:ln>
            <a:noFill/>
          </a:ln>
        </p:spPr>
      </p:sp>
      <p:sp>
        <p:nvSpPr>
          <p:cNvPr id="2582" name="Google Shape;2582;p202"/>
          <p:cNvSpPr txBox="1"/>
          <p:nvPr>
            <p:ph idx="6" type="body"/>
          </p:nvPr>
        </p:nvSpPr>
        <p:spPr>
          <a:xfrm>
            <a:off x="488156" y="3446252"/>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3" name="Google Shape;2583;p202"/>
          <p:cNvSpPr txBox="1"/>
          <p:nvPr>
            <p:ph idx="7" type="body"/>
          </p:nvPr>
        </p:nvSpPr>
        <p:spPr>
          <a:xfrm>
            <a:off x="7381875" y="1684127"/>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4" name="Google Shape;2584;p202"/>
          <p:cNvSpPr txBox="1"/>
          <p:nvPr>
            <p:ph idx="8" type="body"/>
          </p:nvPr>
        </p:nvSpPr>
        <p:spPr>
          <a:xfrm>
            <a:off x="7381875" y="3446252"/>
            <a:ext cx="1274100" cy="4323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spAutoFit/>
          </a:bodyPr>
          <a:lstStyle>
            <a:lvl1pPr indent="-228600" lvl="0" marL="457200" rtl="0" algn="l">
              <a:lnSpc>
                <a:spcPct val="100000"/>
              </a:lnSpc>
              <a:spcBef>
                <a:spcPts val="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5" name="Google Shape;2585;p202"/>
          <p:cNvSpPr txBox="1"/>
          <p:nvPr>
            <p:ph idx="9" type="body"/>
          </p:nvPr>
        </p:nvSpPr>
        <p:spPr>
          <a:xfrm>
            <a:off x="4825007" y="4212431"/>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6" name="Google Shape;2586;p202"/>
          <p:cNvSpPr txBox="1"/>
          <p:nvPr>
            <p:ph idx="13" type="body"/>
          </p:nvPr>
        </p:nvSpPr>
        <p:spPr>
          <a:xfrm>
            <a:off x="1402666" y="4212431"/>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7" name="Google Shape;2587;p202"/>
          <p:cNvSpPr txBox="1"/>
          <p:nvPr>
            <p:ph idx="14" type="body"/>
          </p:nvPr>
        </p:nvSpPr>
        <p:spPr>
          <a:xfrm>
            <a:off x="4825007" y="2452432"/>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8" name="Google Shape;2588;p202"/>
          <p:cNvSpPr txBox="1"/>
          <p:nvPr>
            <p:ph idx="15" type="body"/>
          </p:nvPr>
        </p:nvSpPr>
        <p:spPr>
          <a:xfrm>
            <a:off x="1402666" y="2452432"/>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9" name="Google Shape;2589;p202"/>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hree Column Images">
  <p:cSld name="1_Slide - Three Column Images">
    <p:spTree>
      <p:nvGrpSpPr>
        <p:cNvPr id="2590" name="Shape 2590"/>
        <p:cNvGrpSpPr/>
        <p:nvPr/>
      </p:nvGrpSpPr>
      <p:grpSpPr>
        <a:xfrm>
          <a:off x="0" y="0"/>
          <a:ext cx="0" cy="0"/>
          <a:chOff x="0" y="0"/>
          <a:chExt cx="0" cy="0"/>
        </a:xfrm>
      </p:grpSpPr>
      <p:sp>
        <p:nvSpPr>
          <p:cNvPr id="2591" name="Google Shape;2591;p203"/>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92" name="Google Shape;2592;p20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593" name="Google Shape;2593;p203"/>
          <p:cNvSpPr/>
          <p:nvPr>
            <p:ph idx="2" type="pic"/>
          </p:nvPr>
        </p:nvSpPr>
        <p:spPr>
          <a:xfrm>
            <a:off x="488156" y="952500"/>
            <a:ext cx="4036200" cy="2667000"/>
          </a:xfrm>
          <a:prstGeom prst="rect">
            <a:avLst/>
          </a:prstGeom>
          <a:solidFill>
            <a:schemeClr val="lt1"/>
          </a:solidFill>
          <a:ln>
            <a:noFill/>
          </a:ln>
        </p:spPr>
      </p:sp>
      <p:sp>
        <p:nvSpPr>
          <p:cNvPr id="2594" name="Google Shape;2594;p203"/>
          <p:cNvSpPr txBox="1"/>
          <p:nvPr>
            <p:ph idx="1" type="body"/>
          </p:nvPr>
        </p:nvSpPr>
        <p:spPr>
          <a:xfrm>
            <a:off x="482441" y="3920363"/>
            <a:ext cx="4036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95" name="Google Shape;2595;p203"/>
          <p:cNvSpPr/>
          <p:nvPr>
            <p:ph idx="3" type="pic"/>
          </p:nvPr>
        </p:nvSpPr>
        <p:spPr>
          <a:xfrm>
            <a:off x="4631057" y="952500"/>
            <a:ext cx="4036200" cy="2667000"/>
          </a:xfrm>
          <a:prstGeom prst="rect">
            <a:avLst/>
          </a:prstGeom>
          <a:solidFill>
            <a:schemeClr val="lt1"/>
          </a:solidFill>
          <a:ln>
            <a:noFill/>
          </a:ln>
        </p:spPr>
      </p:sp>
      <p:sp>
        <p:nvSpPr>
          <p:cNvPr id="2596" name="Google Shape;2596;p203"/>
          <p:cNvSpPr txBox="1"/>
          <p:nvPr>
            <p:ph idx="4" type="body"/>
          </p:nvPr>
        </p:nvSpPr>
        <p:spPr>
          <a:xfrm>
            <a:off x="4625341" y="3920363"/>
            <a:ext cx="4036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97" name="Google Shape;2597;p203"/>
          <p:cNvSpPr txBox="1"/>
          <p:nvPr>
            <p:ph idx="5" type="body"/>
          </p:nvPr>
        </p:nvSpPr>
        <p:spPr>
          <a:xfrm>
            <a:off x="4825007" y="3338466"/>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98" name="Google Shape;2598;p203"/>
          <p:cNvSpPr txBox="1"/>
          <p:nvPr>
            <p:ph idx="6" type="body"/>
          </p:nvPr>
        </p:nvSpPr>
        <p:spPr>
          <a:xfrm>
            <a:off x="638235" y="3338466"/>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hree Column Images">
  <p:cSld name="3_Slide - Three Column Images">
    <p:spTree>
      <p:nvGrpSpPr>
        <p:cNvPr id="2599" name="Shape 2599"/>
        <p:cNvGrpSpPr/>
        <p:nvPr/>
      </p:nvGrpSpPr>
      <p:grpSpPr>
        <a:xfrm>
          <a:off x="0" y="0"/>
          <a:ext cx="0" cy="0"/>
          <a:chOff x="0" y="0"/>
          <a:chExt cx="0" cy="0"/>
        </a:xfrm>
      </p:grpSpPr>
      <p:sp>
        <p:nvSpPr>
          <p:cNvPr id="2600" name="Google Shape;2600;p20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01" name="Google Shape;2601;p204"/>
          <p:cNvSpPr/>
          <p:nvPr>
            <p:ph idx="2" type="pic"/>
          </p:nvPr>
        </p:nvSpPr>
        <p:spPr>
          <a:xfrm>
            <a:off x="488156" y="1047750"/>
            <a:ext cx="4036200" cy="2667000"/>
          </a:xfrm>
          <a:prstGeom prst="rect">
            <a:avLst/>
          </a:prstGeom>
          <a:solidFill>
            <a:schemeClr val="lt1"/>
          </a:solidFill>
          <a:ln>
            <a:noFill/>
          </a:ln>
        </p:spPr>
      </p:sp>
      <p:sp>
        <p:nvSpPr>
          <p:cNvPr id="2602" name="Google Shape;2602;p204"/>
          <p:cNvSpPr txBox="1"/>
          <p:nvPr>
            <p:ph idx="1" type="body"/>
          </p:nvPr>
        </p:nvSpPr>
        <p:spPr>
          <a:xfrm>
            <a:off x="482441" y="4015613"/>
            <a:ext cx="4036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03" name="Google Shape;2603;p204"/>
          <p:cNvSpPr/>
          <p:nvPr>
            <p:ph idx="3" type="pic"/>
          </p:nvPr>
        </p:nvSpPr>
        <p:spPr>
          <a:xfrm>
            <a:off x="4631057" y="1047750"/>
            <a:ext cx="4036200" cy="2667000"/>
          </a:xfrm>
          <a:prstGeom prst="rect">
            <a:avLst/>
          </a:prstGeom>
          <a:solidFill>
            <a:schemeClr val="lt1"/>
          </a:solidFill>
          <a:ln>
            <a:noFill/>
          </a:ln>
        </p:spPr>
      </p:sp>
      <p:sp>
        <p:nvSpPr>
          <p:cNvPr id="2604" name="Google Shape;2604;p204"/>
          <p:cNvSpPr txBox="1"/>
          <p:nvPr>
            <p:ph idx="4" type="body"/>
          </p:nvPr>
        </p:nvSpPr>
        <p:spPr>
          <a:xfrm>
            <a:off x="4625341" y="4015613"/>
            <a:ext cx="40362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05" name="Google Shape;2605;p204"/>
          <p:cNvSpPr txBox="1"/>
          <p:nvPr>
            <p:ph idx="5" type="body"/>
          </p:nvPr>
        </p:nvSpPr>
        <p:spPr>
          <a:xfrm>
            <a:off x="4825007" y="3433716"/>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06" name="Google Shape;2606;p204"/>
          <p:cNvSpPr txBox="1"/>
          <p:nvPr>
            <p:ph idx="6" type="body"/>
          </p:nvPr>
        </p:nvSpPr>
        <p:spPr>
          <a:xfrm>
            <a:off x="638235" y="3433716"/>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07" name="Google Shape;2607;p204"/>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1">
  <p:cSld name="TITLE_5_2_1">
    <p:bg>
      <p:bgPr>
        <a:solidFill>
          <a:srgbClr val="FFFFFF"/>
        </a:solidFill>
      </p:bgPr>
    </p:bg>
    <p:spTree>
      <p:nvGrpSpPr>
        <p:cNvPr id="98" name="Shape 98"/>
        <p:cNvGrpSpPr/>
        <p:nvPr/>
      </p:nvGrpSpPr>
      <p:grpSpPr>
        <a:xfrm>
          <a:off x="0" y="0"/>
          <a:ext cx="0" cy="0"/>
          <a:chOff x="0" y="0"/>
          <a:chExt cx="0" cy="0"/>
        </a:xfrm>
      </p:grpSpPr>
      <p:sp>
        <p:nvSpPr>
          <p:cNvPr id="99" name="Google Shape;99;p22"/>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00" name="Google Shape;100;p22"/>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101" name="Google Shape;101;p22"/>
          <p:cNvSpPr txBox="1"/>
          <p:nvPr>
            <p:ph idx="2" type="title"/>
          </p:nvPr>
        </p:nvSpPr>
        <p:spPr>
          <a:xfrm>
            <a:off x="464100" y="3500845"/>
            <a:ext cx="2592000" cy="7848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
        <p:nvSpPr>
          <p:cNvPr id="102" name="Google Shape;102;p22"/>
          <p:cNvSpPr txBox="1"/>
          <p:nvPr>
            <p:ph idx="3" type="title"/>
          </p:nvPr>
        </p:nvSpPr>
        <p:spPr>
          <a:xfrm>
            <a:off x="6087900" y="3500845"/>
            <a:ext cx="2592000" cy="7848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
        <p:nvSpPr>
          <p:cNvPr id="103" name="Google Shape;103;p22"/>
          <p:cNvSpPr txBox="1"/>
          <p:nvPr>
            <p:ph idx="4" type="title"/>
          </p:nvPr>
        </p:nvSpPr>
        <p:spPr>
          <a:xfrm>
            <a:off x="3276000" y="3500845"/>
            <a:ext cx="2592000" cy="7848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hree Column Stats Image">
  <p:cSld name="3_Slide - Three Column Stats Image">
    <p:spTree>
      <p:nvGrpSpPr>
        <p:cNvPr id="2608" name="Shape 2608"/>
        <p:cNvGrpSpPr/>
        <p:nvPr/>
      </p:nvGrpSpPr>
      <p:grpSpPr>
        <a:xfrm>
          <a:off x="0" y="0"/>
          <a:ext cx="0" cy="0"/>
          <a:chOff x="0" y="0"/>
          <a:chExt cx="0" cy="0"/>
        </a:xfrm>
      </p:grpSpPr>
      <p:sp>
        <p:nvSpPr>
          <p:cNvPr id="2609" name="Google Shape;2609;p20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10" name="Google Shape;2610;p205"/>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11" name="Google Shape;2611;p205"/>
          <p:cNvSpPr txBox="1"/>
          <p:nvPr>
            <p:ph idx="1" type="body"/>
          </p:nvPr>
        </p:nvSpPr>
        <p:spPr>
          <a:xfrm>
            <a:off x="476252" y="3500401"/>
            <a:ext cx="2592000" cy="7860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500"/>
              <a:buNone/>
              <a:defRPr sz="15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2" name="Google Shape;2612;p205"/>
          <p:cNvSpPr txBox="1"/>
          <p:nvPr>
            <p:ph idx="2" type="body"/>
          </p:nvPr>
        </p:nvSpPr>
        <p:spPr>
          <a:xfrm>
            <a:off x="3276000" y="3500401"/>
            <a:ext cx="2592000" cy="786000"/>
          </a:xfrm>
          <a:prstGeom prst="rect">
            <a:avLst/>
          </a:prstGeom>
          <a:solidFill>
            <a:schemeClr val="accent4"/>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500"/>
              <a:buNone/>
              <a:defRPr sz="15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3" name="Google Shape;2613;p205"/>
          <p:cNvSpPr txBox="1"/>
          <p:nvPr>
            <p:ph idx="3" type="body"/>
          </p:nvPr>
        </p:nvSpPr>
        <p:spPr>
          <a:xfrm>
            <a:off x="6080965" y="3500401"/>
            <a:ext cx="2592000" cy="786000"/>
          </a:xfrm>
          <a:prstGeom prst="rect">
            <a:avLst/>
          </a:prstGeom>
          <a:solidFill>
            <a:schemeClr val="accent3"/>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500"/>
              <a:buNone/>
              <a:defRPr sz="15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4" name="Google Shape;2614;p205"/>
          <p:cNvSpPr/>
          <p:nvPr>
            <p:ph idx="4" type="pic"/>
          </p:nvPr>
        </p:nvSpPr>
        <p:spPr>
          <a:xfrm>
            <a:off x="476252" y="857250"/>
            <a:ext cx="2592000" cy="2643000"/>
          </a:xfrm>
          <a:prstGeom prst="rect">
            <a:avLst/>
          </a:prstGeom>
          <a:solidFill>
            <a:schemeClr val="lt1"/>
          </a:solidFill>
          <a:ln cap="flat" cmpd="sng" w="25400">
            <a:solidFill>
              <a:schemeClr val="dk1"/>
            </a:solidFill>
            <a:prstDash val="solid"/>
            <a:round/>
            <a:headEnd len="sm" w="sm" type="none"/>
            <a:tailEnd len="sm" w="sm" type="none"/>
          </a:ln>
        </p:spPr>
      </p:sp>
      <p:sp>
        <p:nvSpPr>
          <p:cNvPr id="2615" name="Google Shape;2615;p205"/>
          <p:cNvSpPr/>
          <p:nvPr>
            <p:ph idx="5" type="pic"/>
          </p:nvPr>
        </p:nvSpPr>
        <p:spPr>
          <a:xfrm>
            <a:off x="3276000" y="857250"/>
            <a:ext cx="2592000" cy="2643000"/>
          </a:xfrm>
          <a:prstGeom prst="rect">
            <a:avLst/>
          </a:prstGeom>
          <a:solidFill>
            <a:schemeClr val="lt1"/>
          </a:solidFill>
          <a:ln cap="flat" cmpd="sng" w="25400">
            <a:solidFill>
              <a:schemeClr val="dk1"/>
            </a:solidFill>
            <a:prstDash val="solid"/>
            <a:round/>
            <a:headEnd len="sm" w="sm" type="none"/>
            <a:tailEnd len="sm" w="sm" type="none"/>
          </a:ln>
        </p:spPr>
      </p:sp>
      <p:sp>
        <p:nvSpPr>
          <p:cNvPr id="2616" name="Google Shape;2616;p205"/>
          <p:cNvSpPr/>
          <p:nvPr>
            <p:ph idx="6" type="pic"/>
          </p:nvPr>
        </p:nvSpPr>
        <p:spPr>
          <a:xfrm>
            <a:off x="6080965" y="857250"/>
            <a:ext cx="2592000" cy="2643000"/>
          </a:xfrm>
          <a:prstGeom prst="rect">
            <a:avLst/>
          </a:prstGeom>
          <a:solidFill>
            <a:schemeClr val="lt1"/>
          </a:solidFill>
          <a:ln cap="flat" cmpd="sng" w="25400">
            <a:solidFill>
              <a:schemeClr val="dk1"/>
            </a:solidFill>
            <a:prstDash val="solid"/>
            <a:round/>
            <a:headEnd len="sm" w="sm" type="none"/>
            <a:tailEnd len="sm" w="sm" type="none"/>
          </a:ln>
        </p:spPr>
      </p:sp>
      <p:sp>
        <p:nvSpPr>
          <p:cNvPr id="2617" name="Google Shape;2617;p205"/>
          <p:cNvSpPr txBox="1"/>
          <p:nvPr>
            <p:ph idx="7" type="body"/>
          </p:nvPr>
        </p:nvSpPr>
        <p:spPr>
          <a:xfrm>
            <a:off x="680066" y="3221796"/>
            <a:ext cx="2388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8" name="Google Shape;2618;p205"/>
          <p:cNvSpPr txBox="1"/>
          <p:nvPr>
            <p:ph idx="8" type="body"/>
          </p:nvPr>
        </p:nvSpPr>
        <p:spPr>
          <a:xfrm>
            <a:off x="3479814" y="3221796"/>
            <a:ext cx="2388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19" name="Google Shape;2619;p205"/>
          <p:cNvSpPr txBox="1"/>
          <p:nvPr>
            <p:ph idx="9" type="body"/>
          </p:nvPr>
        </p:nvSpPr>
        <p:spPr>
          <a:xfrm>
            <a:off x="6279563" y="3221796"/>
            <a:ext cx="2388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Four Column Stats">
  <p:cSld name="2_Slide - Four Column Stats">
    <p:spTree>
      <p:nvGrpSpPr>
        <p:cNvPr id="2620" name="Shape 2620"/>
        <p:cNvGrpSpPr/>
        <p:nvPr/>
      </p:nvGrpSpPr>
      <p:grpSpPr>
        <a:xfrm>
          <a:off x="0" y="0"/>
          <a:ext cx="0" cy="0"/>
          <a:chOff x="0" y="0"/>
          <a:chExt cx="0" cy="0"/>
        </a:xfrm>
      </p:grpSpPr>
      <p:sp>
        <p:nvSpPr>
          <p:cNvPr id="2621" name="Google Shape;2621;p206"/>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22" name="Google Shape;2622;p206"/>
          <p:cNvSpPr txBox="1"/>
          <p:nvPr>
            <p:ph idx="1" type="body"/>
          </p:nvPr>
        </p:nvSpPr>
        <p:spPr>
          <a:xfrm>
            <a:off x="476252" y="952500"/>
            <a:ext cx="1512000" cy="25479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800"/>
              <a:buNone/>
              <a:defRPr sz="18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3" name="Google Shape;2623;p206"/>
          <p:cNvSpPr txBox="1"/>
          <p:nvPr>
            <p:ph idx="2" type="body"/>
          </p:nvPr>
        </p:nvSpPr>
        <p:spPr>
          <a:xfrm>
            <a:off x="2146423" y="952500"/>
            <a:ext cx="1512000" cy="2547900"/>
          </a:xfrm>
          <a:prstGeom prst="rect">
            <a:avLst/>
          </a:prstGeom>
          <a:solidFill>
            <a:schemeClr val="accent2"/>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800"/>
              <a:buNone/>
              <a:defRPr sz="18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4" name="Google Shape;2624;p206"/>
          <p:cNvSpPr txBox="1"/>
          <p:nvPr>
            <p:ph idx="3" type="body"/>
          </p:nvPr>
        </p:nvSpPr>
        <p:spPr>
          <a:xfrm>
            <a:off x="3816593" y="952500"/>
            <a:ext cx="1512000" cy="2547900"/>
          </a:xfrm>
          <a:prstGeom prst="rect">
            <a:avLst/>
          </a:prstGeom>
          <a:solidFill>
            <a:schemeClr val="accent3"/>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800"/>
              <a:buNone/>
              <a:defRPr sz="18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5" name="Google Shape;2625;p206"/>
          <p:cNvSpPr txBox="1"/>
          <p:nvPr>
            <p:ph idx="4" type="body"/>
          </p:nvPr>
        </p:nvSpPr>
        <p:spPr>
          <a:xfrm>
            <a:off x="5486764" y="952500"/>
            <a:ext cx="1512000" cy="2547900"/>
          </a:xfrm>
          <a:prstGeom prst="rect">
            <a:avLst/>
          </a:prstGeom>
          <a:solidFill>
            <a:schemeClr val="accent4"/>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lt1"/>
              </a:buClr>
              <a:buSzPts val="1800"/>
              <a:buNone/>
              <a:defRPr sz="18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6" name="Google Shape;2626;p206"/>
          <p:cNvSpPr txBox="1"/>
          <p:nvPr>
            <p:ph idx="5" type="body"/>
          </p:nvPr>
        </p:nvSpPr>
        <p:spPr>
          <a:xfrm>
            <a:off x="476252" y="3500402"/>
            <a:ext cx="151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7" name="Google Shape;2627;p206"/>
          <p:cNvSpPr txBox="1"/>
          <p:nvPr>
            <p:ph idx="6" type="body"/>
          </p:nvPr>
        </p:nvSpPr>
        <p:spPr>
          <a:xfrm>
            <a:off x="2146423" y="3500402"/>
            <a:ext cx="151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dk1"/>
              </a:buClr>
              <a:buSzPts val="1100"/>
              <a:buNone/>
              <a:defRPr sz="1100">
                <a:solidFill>
                  <a:schemeClr val="dk1"/>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8" name="Google Shape;2628;p206"/>
          <p:cNvSpPr txBox="1"/>
          <p:nvPr>
            <p:ph idx="7" type="body"/>
          </p:nvPr>
        </p:nvSpPr>
        <p:spPr>
          <a:xfrm>
            <a:off x="3816593" y="3500402"/>
            <a:ext cx="151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3"/>
              </a:buClr>
              <a:buSzPts val="1100"/>
              <a:buNone/>
              <a:defRPr sz="1100">
                <a:solidFill>
                  <a:schemeClr val="accent3"/>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29" name="Google Shape;2629;p206"/>
          <p:cNvSpPr txBox="1"/>
          <p:nvPr>
            <p:ph idx="8" type="body"/>
          </p:nvPr>
        </p:nvSpPr>
        <p:spPr>
          <a:xfrm>
            <a:off x="5486764" y="3500402"/>
            <a:ext cx="151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accent4"/>
              </a:buClr>
              <a:buSzPts val="1100"/>
              <a:buNone/>
              <a:defRPr sz="1100">
                <a:solidFill>
                  <a:schemeClr val="accent4"/>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0" name="Google Shape;2630;p206"/>
          <p:cNvSpPr txBox="1"/>
          <p:nvPr>
            <p:ph idx="9" type="body"/>
          </p:nvPr>
        </p:nvSpPr>
        <p:spPr>
          <a:xfrm>
            <a:off x="7156934" y="952500"/>
            <a:ext cx="1512000" cy="25479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lvl1pPr indent="-228600" lvl="0" marL="457200" rtl="0" algn="ctr">
              <a:lnSpc>
                <a:spcPct val="90000"/>
              </a:lnSpc>
              <a:spcBef>
                <a:spcPts val="800"/>
              </a:spcBef>
              <a:spcAft>
                <a:spcPts val="0"/>
              </a:spcAft>
              <a:buClr>
                <a:schemeClr val="dk1"/>
              </a:buClr>
              <a:buSzPts val="1800"/>
              <a:buNone/>
              <a:defRPr sz="1800">
                <a:solidFill>
                  <a:schemeClr val="dk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1" name="Google Shape;2631;p206"/>
          <p:cNvSpPr txBox="1"/>
          <p:nvPr>
            <p:ph idx="13" type="body"/>
          </p:nvPr>
        </p:nvSpPr>
        <p:spPr>
          <a:xfrm>
            <a:off x="7156934" y="3500402"/>
            <a:ext cx="1512000" cy="786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54000" lIns="54000" spcFirstLastPara="1" rIns="54000" wrap="square" tIns="54000">
            <a:noAutofit/>
          </a:bodyPr>
          <a:lstStyle>
            <a:lvl1pPr indent="-228600" lvl="0" marL="457200" rtl="0" algn="ctr">
              <a:lnSpc>
                <a:spcPct val="90000"/>
              </a:lnSpc>
              <a:spcBef>
                <a:spcPts val="800"/>
              </a:spcBef>
              <a:spcAft>
                <a:spcPts val="0"/>
              </a:spcAft>
              <a:buClr>
                <a:schemeClr val="dk2"/>
              </a:buClr>
              <a:buSzPts val="1100"/>
              <a:buNone/>
              <a:defRPr sz="1100">
                <a:solidFill>
                  <a:schemeClr val="dk2"/>
                </a:solidFill>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2" name="Google Shape;2632;p206"/>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lide - Title, Text, Image">
  <p:cSld name="5_Slide - Title, Text, Image">
    <p:spTree>
      <p:nvGrpSpPr>
        <p:cNvPr id="2633" name="Shape 2633"/>
        <p:cNvGrpSpPr/>
        <p:nvPr/>
      </p:nvGrpSpPr>
      <p:grpSpPr>
        <a:xfrm>
          <a:off x="0" y="0"/>
          <a:ext cx="0" cy="0"/>
          <a:chOff x="0" y="0"/>
          <a:chExt cx="0" cy="0"/>
        </a:xfrm>
      </p:grpSpPr>
      <p:sp>
        <p:nvSpPr>
          <p:cNvPr id="2634" name="Google Shape;2634;p207"/>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35" name="Google Shape;2635;p20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36" name="Google Shape;2636;p207"/>
          <p:cNvSpPr txBox="1"/>
          <p:nvPr>
            <p:ph idx="1" type="body"/>
          </p:nvPr>
        </p:nvSpPr>
        <p:spPr>
          <a:xfrm>
            <a:off x="488156" y="1181250"/>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37" name="Google Shape;2637;p207"/>
          <p:cNvSpPr/>
          <p:nvPr>
            <p:ph idx="2" type="chart"/>
          </p:nvPr>
        </p:nvSpPr>
        <p:spPr>
          <a:xfrm>
            <a:off x="4524375" y="700088"/>
            <a:ext cx="4143300" cy="3586200"/>
          </a:xfrm>
          <a:prstGeom prst="rect">
            <a:avLst/>
          </a:prstGeom>
          <a:noFill/>
          <a:ln>
            <a:noFill/>
          </a:ln>
        </p:spPr>
        <p:txBody>
          <a:bodyPr anchorCtr="0" anchor="ctr" bIns="0" lIns="0" spcFirstLastPara="1" rIns="0" wrap="square" tIns="0">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Montserrat"/>
                <a:ea typeface="Montserrat"/>
                <a:cs typeface="Montserrat"/>
                <a:sym typeface="Montserrat"/>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lide - Two Column">
  <p:cSld name="4_Slide - Two Column">
    <p:spTree>
      <p:nvGrpSpPr>
        <p:cNvPr id="2638" name="Shape 2638"/>
        <p:cNvGrpSpPr/>
        <p:nvPr/>
      </p:nvGrpSpPr>
      <p:grpSpPr>
        <a:xfrm>
          <a:off x="0" y="0"/>
          <a:ext cx="0" cy="0"/>
          <a:chOff x="0" y="0"/>
          <a:chExt cx="0" cy="0"/>
        </a:xfrm>
      </p:grpSpPr>
      <p:sp>
        <p:nvSpPr>
          <p:cNvPr id="2639" name="Google Shape;2639;p208"/>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40" name="Google Shape;2640;p20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41" name="Google Shape;2641;p208"/>
          <p:cNvSpPr txBox="1"/>
          <p:nvPr>
            <p:ph idx="1" type="body"/>
          </p:nvPr>
        </p:nvSpPr>
        <p:spPr>
          <a:xfrm>
            <a:off x="482441" y="957634"/>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42" name="Google Shape;2642;p208"/>
          <p:cNvSpPr txBox="1"/>
          <p:nvPr>
            <p:ph idx="2" type="body"/>
          </p:nvPr>
        </p:nvSpPr>
        <p:spPr>
          <a:xfrm>
            <a:off x="4625816" y="957634"/>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43" name="Google Shape;2643;p208"/>
          <p:cNvSpPr/>
          <p:nvPr>
            <p:ph idx="3" type="chart"/>
          </p:nvPr>
        </p:nvSpPr>
        <p:spPr>
          <a:xfrm>
            <a:off x="4625815" y="1619250"/>
            <a:ext cx="4041900" cy="2667000"/>
          </a:xfrm>
          <a:prstGeom prst="rect">
            <a:avLst/>
          </a:prstGeom>
          <a:noFill/>
          <a:ln>
            <a:noFill/>
          </a:ln>
        </p:spPr>
        <p:txBody>
          <a:bodyPr anchorCtr="0" anchor="ctr" bIns="0" lIns="0" spcFirstLastPara="1" rIns="0" wrap="square" tIns="0">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Montserrat"/>
                <a:ea typeface="Montserrat"/>
                <a:cs typeface="Montserrat"/>
                <a:sym typeface="Montserrat"/>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9pPr>
          </a:lstStyle>
          <a:p/>
        </p:txBody>
      </p:sp>
      <p:sp>
        <p:nvSpPr>
          <p:cNvPr id="2644" name="Google Shape;2644;p208"/>
          <p:cNvSpPr/>
          <p:nvPr>
            <p:ph idx="4" type="chart"/>
          </p:nvPr>
        </p:nvSpPr>
        <p:spPr>
          <a:xfrm>
            <a:off x="488156" y="1619250"/>
            <a:ext cx="4041900" cy="2667000"/>
          </a:xfrm>
          <a:prstGeom prst="rect">
            <a:avLst/>
          </a:prstGeom>
          <a:noFill/>
          <a:ln>
            <a:noFill/>
          </a:ln>
        </p:spPr>
        <p:txBody>
          <a:bodyPr anchorCtr="0" anchor="ctr" bIns="0" lIns="0" spcFirstLastPara="1" rIns="0" wrap="square" tIns="0">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Montserrat"/>
                <a:ea typeface="Montserrat"/>
                <a:cs typeface="Montserrat"/>
                <a:sym typeface="Montserrat"/>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Text, Image">
  <p:cSld name="2_Slide - Title, Text, Image">
    <p:spTree>
      <p:nvGrpSpPr>
        <p:cNvPr id="2645" name="Shape 2645"/>
        <p:cNvGrpSpPr/>
        <p:nvPr/>
      </p:nvGrpSpPr>
      <p:grpSpPr>
        <a:xfrm>
          <a:off x="0" y="0"/>
          <a:ext cx="0" cy="0"/>
          <a:chOff x="0" y="0"/>
          <a:chExt cx="0" cy="0"/>
        </a:xfrm>
      </p:grpSpPr>
      <p:sp>
        <p:nvSpPr>
          <p:cNvPr id="2646" name="Google Shape;2646;p209"/>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647" name="Google Shape;2647;p209"/>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648" name="Google Shape;2648;p209"/>
          <p:cNvSpPr/>
          <p:nvPr>
            <p:ph idx="2" type="pic"/>
          </p:nvPr>
        </p:nvSpPr>
        <p:spPr>
          <a:xfrm>
            <a:off x="4535089" y="0"/>
            <a:ext cx="4619700" cy="5143500"/>
          </a:xfrm>
          <a:prstGeom prst="rect">
            <a:avLst/>
          </a:prstGeom>
          <a:solidFill>
            <a:schemeClr val="accent1"/>
          </a:solidFill>
          <a:ln>
            <a:noFill/>
          </a:ln>
        </p:spPr>
      </p:sp>
      <p:sp>
        <p:nvSpPr>
          <p:cNvPr id="2649" name="Google Shape;2649;p209"/>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50" name="Google Shape;2650;p20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51" name="Google Shape;2651;p209"/>
          <p:cNvSpPr txBox="1"/>
          <p:nvPr>
            <p:ph idx="1" type="body"/>
          </p:nvPr>
        </p:nvSpPr>
        <p:spPr>
          <a:xfrm>
            <a:off x="488156" y="1173457"/>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52" name="Google Shape;2652;p209"/>
          <p:cNvSpPr txBox="1"/>
          <p:nvPr>
            <p:ph idx="3" type="body"/>
          </p:nvPr>
        </p:nvSpPr>
        <p:spPr>
          <a:xfrm>
            <a:off x="5113735" y="1190625"/>
            <a:ext cx="34410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653" name="Google Shape;2653;p209"/>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654" name="Google Shape;2654;p209"/>
          <p:cNvSpPr txBox="1"/>
          <p:nvPr>
            <p:ph idx="4"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itle, Text, Image">
  <p:cSld name="3_Slide - Title, Text, Image">
    <p:spTree>
      <p:nvGrpSpPr>
        <p:cNvPr id="2655" name="Shape 2655"/>
        <p:cNvGrpSpPr/>
        <p:nvPr/>
      </p:nvGrpSpPr>
      <p:grpSpPr>
        <a:xfrm>
          <a:off x="0" y="0"/>
          <a:ext cx="0" cy="0"/>
          <a:chOff x="0" y="0"/>
          <a:chExt cx="0" cy="0"/>
        </a:xfrm>
      </p:grpSpPr>
      <p:sp>
        <p:nvSpPr>
          <p:cNvPr id="2656" name="Google Shape;2656;p210"/>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657" name="Google Shape;2657;p210"/>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658" name="Google Shape;2658;p210"/>
          <p:cNvSpPr/>
          <p:nvPr>
            <p:ph idx="2" type="pic"/>
          </p:nvPr>
        </p:nvSpPr>
        <p:spPr>
          <a:xfrm>
            <a:off x="4571999" y="0"/>
            <a:ext cx="4572000" cy="5143500"/>
          </a:xfrm>
          <a:prstGeom prst="rect">
            <a:avLst/>
          </a:prstGeom>
          <a:solidFill>
            <a:schemeClr val="accent1"/>
          </a:solidFill>
          <a:ln>
            <a:noFill/>
          </a:ln>
        </p:spPr>
      </p:sp>
      <p:sp>
        <p:nvSpPr>
          <p:cNvPr id="2659" name="Google Shape;2659;p210"/>
          <p:cNvSpPr/>
          <p:nvPr>
            <p:ph idx="3" type="pic"/>
          </p:nvPr>
        </p:nvSpPr>
        <p:spPr>
          <a:xfrm>
            <a:off x="0" y="0"/>
            <a:ext cx="4572000" cy="5143500"/>
          </a:xfrm>
          <a:prstGeom prst="rect">
            <a:avLst/>
          </a:prstGeom>
          <a:solidFill>
            <a:srgbClr val="CBF3FD"/>
          </a:solidFill>
          <a:ln>
            <a:noFill/>
          </a:ln>
        </p:spPr>
      </p:sp>
      <p:sp>
        <p:nvSpPr>
          <p:cNvPr id="2660" name="Google Shape;2660;p21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cxnSp>
        <p:nvCxnSpPr>
          <p:cNvPr id="2661" name="Google Shape;2661;p210"/>
          <p:cNvCxnSpPr/>
          <p:nvPr/>
        </p:nvCxnSpPr>
        <p:spPr>
          <a:xfrm>
            <a:off x="4572000"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662" name="Google Shape;2662;p210"/>
          <p:cNvSpPr txBox="1"/>
          <p:nvPr>
            <p:ph idx="1" type="body"/>
          </p:nvPr>
        </p:nvSpPr>
        <p:spPr>
          <a:xfrm>
            <a:off x="5113735" y="1190625"/>
            <a:ext cx="3441000" cy="7620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63" name="Google Shape;2663;p210"/>
          <p:cNvSpPr txBox="1"/>
          <p:nvPr>
            <p:ph idx="4" type="body"/>
          </p:nvPr>
        </p:nvSpPr>
        <p:spPr>
          <a:xfrm>
            <a:off x="565547" y="1190625"/>
            <a:ext cx="3441000" cy="7620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64" name="Google Shape;2664;p210"/>
          <p:cNvSpPr txBox="1"/>
          <p:nvPr>
            <p:ph idx="5" type="body"/>
          </p:nvPr>
        </p:nvSpPr>
        <p:spPr>
          <a:xfrm>
            <a:off x="4825007"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65" name="Google Shape;2665;p210"/>
          <p:cNvSpPr txBox="1"/>
          <p:nvPr>
            <p:ph idx="6" type="body"/>
          </p:nvPr>
        </p:nvSpPr>
        <p:spPr>
          <a:xfrm>
            <a:off x="476250"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Title, Text, Image">
  <p:cSld name="1_Slide - Title, Text, Image">
    <p:spTree>
      <p:nvGrpSpPr>
        <p:cNvPr id="2666" name="Shape 2666"/>
        <p:cNvGrpSpPr/>
        <p:nvPr/>
      </p:nvGrpSpPr>
      <p:grpSpPr>
        <a:xfrm>
          <a:off x="0" y="0"/>
          <a:ext cx="0" cy="0"/>
          <a:chOff x="0" y="0"/>
          <a:chExt cx="0" cy="0"/>
        </a:xfrm>
      </p:grpSpPr>
      <p:sp>
        <p:nvSpPr>
          <p:cNvPr id="2667" name="Google Shape;2667;p211"/>
          <p:cNvSpPr/>
          <p:nvPr>
            <p:ph idx="2" type="pic"/>
          </p:nvPr>
        </p:nvSpPr>
        <p:spPr>
          <a:xfrm>
            <a:off x="0" y="0"/>
            <a:ext cx="4619700" cy="5143500"/>
          </a:xfrm>
          <a:prstGeom prst="rect">
            <a:avLst/>
          </a:prstGeom>
          <a:solidFill>
            <a:schemeClr val="lt1"/>
          </a:solidFill>
          <a:ln>
            <a:noFill/>
          </a:ln>
        </p:spPr>
      </p:sp>
      <p:sp>
        <p:nvSpPr>
          <p:cNvPr id="2668" name="Google Shape;2668;p211"/>
          <p:cNvSpPr txBox="1"/>
          <p:nvPr>
            <p:ph type="title"/>
          </p:nvPr>
        </p:nvSpPr>
        <p:spPr>
          <a:xfrm>
            <a:off x="5214938"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69" name="Google Shape;2669;p21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70" name="Google Shape;2670;p211"/>
          <p:cNvSpPr txBox="1"/>
          <p:nvPr>
            <p:ph idx="1" type="body"/>
          </p:nvPr>
        </p:nvSpPr>
        <p:spPr>
          <a:xfrm>
            <a:off x="5214938" y="1158536"/>
            <a:ext cx="3441000" cy="31278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671" name="Google Shape;2671;p211"/>
          <p:cNvCxnSpPr/>
          <p:nvPr/>
        </p:nvCxnSpPr>
        <p:spPr>
          <a:xfrm>
            <a:off x="461962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672" name="Google Shape;2672;p211"/>
          <p:cNvSpPr txBox="1"/>
          <p:nvPr>
            <p:ph idx="3"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Quote">
  <p:cSld name="Slide - Quote">
    <p:bg>
      <p:bgPr>
        <a:solidFill>
          <a:schemeClr val="accent1"/>
        </a:solidFill>
      </p:bgPr>
    </p:bg>
    <p:spTree>
      <p:nvGrpSpPr>
        <p:cNvPr id="2673" name="Shape 2673"/>
        <p:cNvGrpSpPr/>
        <p:nvPr/>
      </p:nvGrpSpPr>
      <p:grpSpPr>
        <a:xfrm>
          <a:off x="0" y="0"/>
          <a:ext cx="0" cy="0"/>
          <a:chOff x="0" y="0"/>
          <a:chExt cx="0" cy="0"/>
        </a:xfrm>
      </p:grpSpPr>
      <p:sp>
        <p:nvSpPr>
          <p:cNvPr id="2674" name="Google Shape;2674;p212"/>
          <p:cNvSpPr/>
          <p:nvPr>
            <p:ph idx="2" type="pic"/>
          </p:nvPr>
        </p:nvSpPr>
        <p:spPr>
          <a:xfrm>
            <a:off x="0" y="0"/>
            <a:ext cx="4524300" cy="5143500"/>
          </a:xfrm>
          <a:prstGeom prst="rect">
            <a:avLst/>
          </a:prstGeom>
          <a:solidFill>
            <a:schemeClr val="lt1"/>
          </a:solidFill>
          <a:ln>
            <a:noFill/>
          </a:ln>
        </p:spPr>
      </p:sp>
      <p:cxnSp>
        <p:nvCxnSpPr>
          <p:cNvPr id="2675" name="Google Shape;2675;p212"/>
          <p:cNvCxnSpPr/>
          <p:nvPr/>
        </p:nvCxnSpPr>
        <p:spPr>
          <a:xfrm>
            <a:off x="4531519"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676" name="Google Shape;2676;p212"/>
          <p:cNvSpPr txBox="1"/>
          <p:nvPr>
            <p:ph type="title"/>
          </p:nvPr>
        </p:nvSpPr>
        <p:spPr>
          <a:xfrm>
            <a:off x="3929063" y="1281113"/>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7" name="Google Shape;2677;p212"/>
          <p:cNvSpPr txBox="1"/>
          <p:nvPr>
            <p:ph idx="1" type="body"/>
          </p:nvPr>
        </p:nvSpPr>
        <p:spPr>
          <a:xfrm>
            <a:off x="6703219" y="3810000"/>
            <a:ext cx="1964400" cy="185700"/>
          </a:xfrm>
          <a:prstGeom prst="rect">
            <a:avLst/>
          </a:prstGeom>
          <a:noFill/>
          <a:ln>
            <a:noFill/>
          </a:ln>
        </p:spPr>
        <p:txBody>
          <a:bodyPr anchorCtr="0" anchor="t" bIns="0" lIns="0" spcFirstLastPara="1" rIns="0" wrap="square" tIns="0">
            <a:noAutofit/>
          </a:bodyPr>
          <a:lstStyle>
            <a:lvl1pPr indent="-228600" lvl="0" marL="457200" rtl="0" algn="r">
              <a:lnSpc>
                <a:spcPct val="90000"/>
              </a:lnSpc>
              <a:spcBef>
                <a:spcPts val="800"/>
              </a:spcBef>
              <a:spcAft>
                <a:spcPts val="0"/>
              </a:spcAft>
              <a:buClr>
                <a:schemeClr val="lt1"/>
              </a:buClr>
              <a:buSzPts val="1200"/>
              <a:buNone/>
              <a:defRPr sz="12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78" name="Google Shape;2678;p212"/>
          <p:cNvSpPr txBox="1"/>
          <p:nvPr>
            <p:ph idx="3" type="body"/>
          </p:nvPr>
        </p:nvSpPr>
        <p:spPr>
          <a:xfrm>
            <a:off x="6272883" y="4062413"/>
            <a:ext cx="2394900" cy="185700"/>
          </a:xfrm>
          <a:prstGeom prst="rect">
            <a:avLst/>
          </a:prstGeom>
          <a:noFill/>
          <a:ln>
            <a:noFill/>
          </a:ln>
        </p:spPr>
        <p:txBody>
          <a:bodyPr anchorCtr="0" anchor="t" bIns="0" lIns="0" spcFirstLastPara="1" rIns="0" wrap="square" tIns="0">
            <a:noAutofit/>
          </a:bodyPr>
          <a:lstStyle>
            <a:lvl1pPr indent="-228600" lvl="0" marL="457200" rtl="0" algn="r">
              <a:lnSpc>
                <a:spcPct val="90000"/>
              </a:lnSpc>
              <a:spcBef>
                <a:spcPts val="800"/>
              </a:spcBef>
              <a:spcAft>
                <a:spcPts val="0"/>
              </a:spcAft>
              <a:buClr>
                <a:schemeClr val="lt1"/>
              </a:buClr>
              <a:buSzPts val="1200"/>
              <a:buNone/>
              <a:defRPr sz="12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79" name="Google Shape;2679;p21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80" name="Google Shape;2680;p212"/>
          <p:cNvSpPr txBox="1"/>
          <p:nvPr>
            <p:ph idx="4"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Chart">
  <p:cSld name="Slide - Chart">
    <p:bg>
      <p:bgPr>
        <a:solidFill>
          <a:schemeClr val="accent1"/>
        </a:solidFill>
      </p:bgPr>
    </p:bg>
    <p:spTree>
      <p:nvGrpSpPr>
        <p:cNvPr id="2681" name="Shape 2681"/>
        <p:cNvGrpSpPr/>
        <p:nvPr/>
      </p:nvGrpSpPr>
      <p:grpSpPr>
        <a:xfrm>
          <a:off x="0" y="0"/>
          <a:ext cx="0" cy="0"/>
          <a:chOff x="0" y="0"/>
          <a:chExt cx="0" cy="0"/>
        </a:xfrm>
      </p:grpSpPr>
      <p:sp>
        <p:nvSpPr>
          <p:cNvPr id="2682" name="Google Shape;2682;p213"/>
          <p:cNvSpPr/>
          <p:nvPr/>
        </p:nvSpPr>
        <p:spPr>
          <a:xfrm>
            <a:off x="-8929" y="0"/>
            <a:ext cx="46197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683" name="Google Shape;2683;p213"/>
          <p:cNvSpPr txBox="1"/>
          <p:nvPr>
            <p:ph type="title"/>
          </p:nvPr>
        </p:nvSpPr>
        <p:spPr>
          <a:xfrm>
            <a:off x="488156" y="292244"/>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84" name="Google Shape;2684;p21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85" name="Google Shape;2685;p213"/>
          <p:cNvSpPr txBox="1"/>
          <p:nvPr>
            <p:ph idx="1" type="body"/>
          </p:nvPr>
        </p:nvSpPr>
        <p:spPr>
          <a:xfrm>
            <a:off x="476250" y="1181251"/>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86" name="Google Shape;2686;p213"/>
          <p:cNvSpPr txBox="1"/>
          <p:nvPr>
            <p:ph idx="2" type="body"/>
          </p:nvPr>
        </p:nvSpPr>
        <p:spPr>
          <a:xfrm>
            <a:off x="5310188" y="3399404"/>
            <a:ext cx="26610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87" name="Google Shape;2687;p213"/>
          <p:cNvSpPr txBox="1"/>
          <p:nvPr>
            <p:ph idx="3" type="body"/>
          </p:nvPr>
        </p:nvSpPr>
        <p:spPr>
          <a:xfrm>
            <a:off x="5310188" y="3775229"/>
            <a:ext cx="3345900" cy="5109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defRPr>
            </a:lvl1pPr>
            <a:lvl2pPr indent="-228600" lvl="1" marL="914400" rtl="0" algn="l">
              <a:lnSpc>
                <a:spcPct val="90000"/>
              </a:lnSpc>
              <a:spcBef>
                <a:spcPts val="400"/>
              </a:spcBef>
              <a:spcAft>
                <a:spcPts val="0"/>
              </a:spcAft>
              <a:buClr>
                <a:schemeClr val="lt1"/>
              </a:buClr>
              <a:buSzPts val="1200"/>
              <a:buNone/>
              <a:defRPr sz="1200">
                <a:solidFill>
                  <a:schemeClr val="lt1"/>
                </a:solidFill>
              </a:defRPr>
            </a:lvl2pPr>
            <a:lvl3pPr indent="-228600" lvl="2" marL="1371600" rtl="0" algn="l">
              <a:lnSpc>
                <a:spcPct val="90000"/>
              </a:lnSpc>
              <a:spcBef>
                <a:spcPts val="400"/>
              </a:spcBef>
              <a:spcAft>
                <a:spcPts val="0"/>
              </a:spcAft>
              <a:buClr>
                <a:schemeClr val="lt1"/>
              </a:buClr>
              <a:buSzPts val="1100"/>
              <a:buNone/>
              <a:defRPr sz="1100">
                <a:solidFill>
                  <a:schemeClr val="lt1"/>
                </a:solidFill>
              </a:defRPr>
            </a:lvl3pPr>
            <a:lvl4pPr indent="-228600" lvl="3" marL="1828800" rtl="0" algn="l">
              <a:lnSpc>
                <a:spcPct val="90000"/>
              </a:lnSpc>
              <a:spcBef>
                <a:spcPts val="400"/>
              </a:spcBef>
              <a:spcAft>
                <a:spcPts val="0"/>
              </a:spcAft>
              <a:buClr>
                <a:schemeClr val="lt1"/>
              </a:buClr>
              <a:buSzPts val="900"/>
              <a:buNone/>
              <a:defRPr sz="900">
                <a:solidFill>
                  <a:schemeClr val="lt1"/>
                </a:solidFill>
              </a:defRPr>
            </a:lvl4pPr>
            <a:lvl5pPr indent="-228600" lvl="4" marL="2286000" rtl="0" algn="l">
              <a:lnSpc>
                <a:spcPct val="90000"/>
              </a:lnSpc>
              <a:spcBef>
                <a:spcPts val="400"/>
              </a:spcBef>
              <a:spcAft>
                <a:spcPts val="0"/>
              </a:spcAft>
              <a:buClr>
                <a:schemeClr val="lt1"/>
              </a:buClr>
              <a:buSzPts val="900"/>
              <a:buNone/>
              <a:defRPr sz="9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88" name="Google Shape;2688;p213"/>
          <p:cNvSpPr/>
          <p:nvPr>
            <p:ph idx="4" type="chart"/>
          </p:nvPr>
        </p:nvSpPr>
        <p:spPr>
          <a:xfrm>
            <a:off x="5214938" y="700088"/>
            <a:ext cx="3453000" cy="2521800"/>
          </a:xfrm>
          <a:prstGeom prst="rect">
            <a:avLst/>
          </a:prstGeom>
          <a:noFill/>
          <a:ln>
            <a:noFill/>
          </a:ln>
        </p:spPr>
        <p:txBody>
          <a:bodyPr anchorCtr="0" anchor="ctr" bIns="0" lIns="0" spcFirstLastPara="1" rIns="0" wrap="square" tIns="0">
            <a:noAutofit/>
          </a:bodyPr>
          <a:lstStyle>
            <a:lvl1pPr lvl="0" marR="0" rtl="0" algn="ctr">
              <a:lnSpc>
                <a:spcPct val="90000"/>
              </a:lnSpc>
              <a:spcBef>
                <a:spcPts val="800"/>
              </a:spcBef>
              <a:spcAft>
                <a:spcPts val="0"/>
              </a:spcAft>
              <a:buClr>
                <a:schemeClr val="dk1"/>
              </a:buClr>
              <a:buSzPts val="9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Montserrat"/>
                <a:ea typeface="Montserrat"/>
                <a:cs typeface="Montserrat"/>
                <a:sym typeface="Montserrat"/>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9pPr>
          </a:lstStyle>
          <a:p/>
        </p:txBody>
      </p:sp>
      <p:cxnSp>
        <p:nvCxnSpPr>
          <p:cNvPr id="2689" name="Google Shape;2689;p213"/>
          <p:cNvCxnSpPr/>
          <p:nvPr/>
        </p:nvCxnSpPr>
        <p:spPr>
          <a:xfrm>
            <a:off x="4619625" y="0"/>
            <a:ext cx="0" cy="5143500"/>
          </a:xfrm>
          <a:prstGeom prst="straightConnector1">
            <a:avLst/>
          </a:prstGeom>
          <a:noFill/>
          <a:ln cap="flat" cmpd="sng" w="25400">
            <a:solidFill>
              <a:schemeClr val="dk1"/>
            </a:solidFill>
            <a:prstDash val="solid"/>
            <a:miter lim="800000"/>
            <a:headEnd len="sm" w="sm" type="none"/>
            <a:tailEnd len="sm" w="sm" type="none"/>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Text, Image, Caption">
  <p:cSld name="Slide - Title, Text, Image, Caption">
    <p:spTree>
      <p:nvGrpSpPr>
        <p:cNvPr id="2690" name="Shape 2690"/>
        <p:cNvGrpSpPr/>
        <p:nvPr/>
      </p:nvGrpSpPr>
      <p:grpSpPr>
        <a:xfrm>
          <a:off x="0" y="0"/>
          <a:ext cx="0" cy="0"/>
          <a:chOff x="0" y="0"/>
          <a:chExt cx="0" cy="0"/>
        </a:xfrm>
      </p:grpSpPr>
      <p:sp>
        <p:nvSpPr>
          <p:cNvPr id="2691" name="Google Shape;2691;p214"/>
          <p:cNvSpPr/>
          <p:nvPr/>
        </p:nvSpPr>
        <p:spPr>
          <a:xfrm>
            <a:off x="0" y="0"/>
            <a:ext cx="45243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692" name="Google Shape;2692;p214"/>
          <p:cNvSpPr/>
          <p:nvPr>
            <p:ph idx="2" type="pic"/>
          </p:nvPr>
        </p:nvSpPr>
        <p:spPr>
          <a:xfrm>
            <a:off x="4535089" y="-8929"/>
            <a:ext cx="4619700" cy="2857500"/>
          </a:xfrm>
          <a:prstGeom prst="rect">
            <a:avLst/>
          </a:prstGeom>
          <a:solidFill>
            <a:schemeClr val="lt1"/>
          </a:solidFill>
          <a:ln>
            <a:noFill/>
          </a:ln>
        </p:spPr>
      </p:sp>
      <p:sp>
        <p:nvSpPr>
          <p:cNvPr id="2693" name="Google Shape;2693;p214"/>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94" name="Google Shape;2694;p21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695" name="Google Shape;2695;p214"/>
          <p:cNvSpPr txBox="1"/>
          <p:nvPr>
            <p:ph idx="1" type="body"/>
          </p:nvPr>
        </p:nvSpPr>
        <p:spPr>
          <a:xfrm>
            <a:off x="488156" y="1184563"/>
            <a:ext cx="3441000" cy="3101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696" name="Google Shape;2696;p214"/>
          <p:cNvCxnSpPr/>
          <p:nvPr/>
        </p:nvCxnSpPr>
        <p:spPr>
          <a:xfrm rot="10800000">
            <a:off x="4524300" y="2857500"/>
            <a:ext cx="4619700" cy="0"/>
          </a:xfrm>
          <a:prstGeom prst="straightConnector1">
            <a:avLst/>
          </a:prstGeom>
          <a:noFill/>
          <a:ln cap="flat" cmpd="sng" w="25400">
            <a:solidFill>
              <a:schemeClr val="dk1"/>
            </a:solidFill>
            <a:prstDash val="solid"/>
            <a:miter lim="800000"/>
            <a:headEnd len="sm" w="sm" type="none"/>
            <a:tailEnd len="sm" w="sm" type="none"/>
          </a:ln>
        </p:spPr>
      </p:cxnSp>
      <p:sp>
        <p:nvSpPr>
          <p:cNvPr id="2697" name="Google Shape;2697;p214"/>
          <p:cNvSpPr txBox="1"/>
          <p:nvPr>
            <p:ph idx="3" type="body"/>
          </p:nvPr>
        </p:nvSpPr>
        <p:spPr>
          <a:xfrm>
            <a:off x="4721066" y="2722181"/>
            <a:ext cx="33513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98" name="Google Shape;2698;p214"/>
          <p:cNvSpPr txBox="1"/>
          <p:nvPr>
            <p:ph idx="4" type="body"/>
          </p:nvPr>
        </p:nvSpPr>
        <p:spPr>
          <a:xfrm>
            <a:off x="4747022" y="3191471"/>
            <a:ext cx="3909000" cy="1095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defRPr>
            </a:lvl1pPr>
            <a:lvl2pPr indent="-228600" lvl="1" marL="914400" rtl="0" algn="l">
              <a:lnSpc>
                <a:spcPct val="90000"/>
              </a:lnSpc>
              <a:spcBef>
                <a:spcPts val="400"/>
              </a:spcBef>
              <a:spcAft>
                <a:spcPts val="0"/>
              </a:spcAft>
              <a:buClr>
                <a:schemeClr val="lt1"/>
              </a:buClr>
              <a:buSzPts val="1200"/>
              <a:buNone/>
              <a:defRPr sz="1200">
                <a:solidFill>
                  <a:schemeClr val="lt1"/>
                </a:solidFill>
              </a:defRPr>
            </a:lvl2pPr>
            <a:lvl3pPr indent="-228600" lvl="2" marL="1371600" rtl="0" algn="l">
              <a:lnSpc>
                <a:spcPct val="90000"/>
              </a:lnSpc>
              <a:spcBef>
                <a:spcPts val="400"/>
              </a:spcBef>
              <a:spcAft>
                <a:spcPts val="0"/>
              </a:spcAft>
              <a:buClr>
                <a:schemeClr val="lt1"/>
              </a:buClr>
              <a:buSzPts val="1100"/>
              <a:buNone/>
              <a:defRPr sz="1100">
                <a:solidFill>
                  <a:schemeClr val="lt1"/>
                </a:solidFill>
              </a:defRPr>
            </a:lvl3pPr>
            <a:lvl4pPr indent="-228600" lvl="3" marL="1828800" rtl="0" algn="l">
              <a:lnSpc>
                <a:spcPct val="90000"/>
              </a:lnSpc>
              <a:spcBef>
                <a:spcPts val="400"/>
              </a:spcBef>
              <a:spcAft>
                <a:spcPts val="0"/>
              </a:spcAft>
              <a:buClr>
                <a:schemeClr val="lt1"/>
              </a:buClr>
              <a:buSzPts val="900"/>
              <a:buNone/>
              <a:defRPr sz="900">
                <a:solidFill>
                  <a:schemeClr val="lt1"/>
                </a:solidFill>
              </a:defRPr>
            </a:lvl4pPr>
            <a:lvl5pPr indent="-228600" lvl="4" marL="2286000" rtl="0" algn="l">
              <a:lnSpc>
                <a:spcPct val="90000"/>
              </a:lnSpc>
              <a:spcBef>
                <a:spcPts val="400"/>
              </a:spcBef>
              <a:spcAft>
                <a:spcPts val="0"/>
              </a:spcAft>
              <a:buClr>
                <a:schemeClr val="lt1"/>
              </a:buClr>
              <a:buSzPts val="900"/>
              <a:buNone/>
              <a:defRPr sz="9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699" name="Google Shape;2699;p214"/>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700" name="Google Shape;2700;p214"/>
          <p:cNvSpPr txBox="1"/>
          <p:nvPr>
            <p:ph idx="5" type="body"/>
          </p:nvPr>
        </p:nvSpPr>
        <p:spPr>
          <a:xfrm>
            <a:off x="4721066" y="2421319"/>
            <a:ext cx="28305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Three Column">
  <p:cSld name="1_Slide- Three Column">
    <p:spTree>
      <p:nvGrpSpPr>
        <p:cNvPr id="104" name="Shape 104"/>
        <p:cNvGrpSpPr/>
        <p:nvPr/>
      </p:nvGrpSpPr>
      <p:grpSpPr>
        <a:xfrm>
          <a:off x="0" y="0"/>
          <a:ext cx="0" cy="0"/>
          <a:chOff x="0" y="0"/>
          <a:chExt cx="0" cy="0"/>
        </a:xfrm>
      </p:grpSpPr>
      <p:sp>
        <p:nvSpPr>
          <p:cNvPr id="105" name="Google Shape;105;p23"/>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 name="Google Shape;106;p23"/>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107" name="Google Shape;107;p23"/>
          <p:cNvSpPr txBox="1"/>
          <p:nvPr>
            <p:ph idx="1" type="body"/>
          </p:nvPr>
        </p:nvSpPr>
        <p:spPr>
          <a:xfrm>
            <a:off x="488156"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8" name="Google Shape;108;p23"/>
          <p:cNvSpPr txBox="1"/>
          <p:nvPr>
            <p:ph idx="2" type="body"/>
          </p:nvPr>
        </p:nvSpPr>
        <p:spPr>
          <a:xfrm>
            <a:off x="488156"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9" name="Google Shape;109;p23"/>
          <p:cNvSpPr txBox="1"/>
          <p:nvPr>
            <p:ph idx="3" type="body"/>
          </p:nvPr>
        </p:nvSpPr>
        <p:spPr>
          <a:xfrm>
            <a:off x="3250406"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23"/>
          <p:cNvSpPr txBox="1"/>
          <p:nvPr>
            <p:ph idx="4" type="body"/>
          </p:nvPr>
        </p:nvSpPr>
        <p:spPr>
          <a:xfrm>
            <a:off x="3250406"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1" name="Google Shape;111;p23"/>
          <p:cNvSpPr txBox="1"/>
          <p:nvPr>
            <p:ph idx="5" type="body"/>
          </p:nvPr>
        </p:nvSpPr>
        <p:spPr>
          <a:xfrm>
            <a:off x="6000750" y="1077191"/>
            <a:ext cx="2655000" cy="1550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81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3"/>
          <p:cNvSpPr txBox="1"/>
          <p:nvPr>
            <p:ph idx="6" type="body"/>
          </p:nvPr>
        </p:nvSpPr>
        <p:spPr>
          <a:xfrm>
            <a:off x="6000750" y="2508538"/>
            <a:ext cx="2655000" cy="156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81000" spcFirstLastPara="1" rIns="81000" wrap="square" tIns="378000">
            <a:no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Text, Image, Caption 2">
  <p:cSld name="Slide - Title, Text, Image, Caption 2">
    <p:spTree>
      <p:nvGrpSpPr>
        <p:cNvPr id="2701" name="Shape 2701"/>
        <p:cNvGrpSpPr/>
        <p:nvPr/>
      </p:nvGrpSpPr>
      <p:grpSpPr>
        <a:xfrm>
          <a:off x="0" y="0"/>
          <a:ext cx="0" cy="0"/>
          <a:chOff x="0" y="0"/>
          <a:chExt cx="0" cy="0"/>
        </a:xfrm>
      </p:grpSpPr>
      <p:sp>
        <p:nvSpPr>
          <p:cNvPr id="2702" name="Google Shape;2702;p215"/>
          <p:cNvSpPr/>
          <p:nvPr/>
        </p:nvSpPr>
        <p:spPr>
          <a:xfrm>
            <a:off x="0" y="0"/>
            <a:ext cx="5214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03" name="Google Shape;2703;p215"/>
          <p:cNvSpPr/>
          <p:nvPr>
            <p:ph idx="2" type="pic"/>
          </p:nvPr>
        </p:nvSpPr>
        <p:spPr>
          <a:xfrm>
            <a:off x="6096000" y="857250"/>
            <a:ext cx="2166900" cy="2166900"/>
          </a:xfrm>
          <a:prstGeom prst="rect">
            <a:avLst/>
          </a:prstGeom>
          <a:solidFill>
            <a:schemeClr val="lt1"/>
          </a:solidFill>
          <a:ln cap="flat" cmpd="sng" w="25400">
            <a:solidFill>
              <a:schemeClr val="dk1"/>
            </a:solidFill>
            <a:prstDash val="solid"/>
            <a:round/>
            <a:headEnd len="sm" w="sm" type="none"/>
            <a:tailEnd len="sm" w="sm" type="none"/>
          </a:ln>
        </p:spPr>
      </p:sp>
      <p:sp>
        <p:nvSpPr>
          <p:cNvPr id="2704" name="Google Shape;2704;p215"/>
          <p:cNvSpPr txBox="1"/>
          <p:nvPr>
            <p:ph type="title"/>
          </p:nvPr>
        </p:nvSpPr>
        <p:spPr>
          <a:xfrm>
            <a:off x="488156" y="285750"/>
            <a:ext cx="41316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05" name="Google Shape;2705;p21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06" name="Google Shape;2706;p215"/>
          <p:cNvSpPr txBox="1"/>
          <p:nvPr>
            <p:ph idx="1" type="body"/>
          </p:nvPr>
        </p:nvSpPr>
        <p:spPr>
          <a:xfrm>
            <a:off x="488156" y="1181250"/>
            <a:ext cx="41316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07" name="Google Shape;2707;p215"/>
          <p:cNvSpPr txBox="1"/>
          <p:nvPr>
            <p:ph idx="3" type="body"/>
          </p:nvPr>
        </p:nvSpPr>
        <p:spPr>
          <a:xfrm>
            <a:off x="6096001" y="3253613"/>
            <a:ext cx="2166900" cy="2706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accent1"/>
              </a:buClr>
              <a:buSzPts val="1100"/>
              <a:buNone/>
              <a:defRPr sz="1100">
                <a:solidFill>
                  <a:schemeClr val="accen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708" name="Google Shape;2708;p215"/>
          <p:cNvCxnSpPr/>
          <p:nvPr/>
        </p:nvCxnSpPr>
        <p:spPr>
          <a:xfrm>
            <a:off x="52101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709" name="Google Shape;2709;p215"/>
          <p:cNvSpPr txBox="1"/>
          <p:nvPr>
            <p:ph idx="4" type="body"/>
          </p:nvPr>
        </p:nvSpPr>
        <p:spPr>
          <a:xfrm>
            <a:off x="6096001" y="3672483"/>
            <a:ext cx="2166900" cy="6138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lt1"/>
              </a:buClr>
              <a:buSzPts val="1200"/>
              <a:buNone/>
              <a:defRPr sz="1200">
                <a:solidFill>
                  <a:schemeClr val="lt1"/>
                </a:solidFill>
              </a:defRPr>
            </a:lvl1pPr>
            <a:lvl2pPr indent="-228600" lvl="1" marL="914400" rtl="0" algn="l">
              <a:lnSpc>
                <a:spcPct val="90000"/>
              </a:lnSpc>
              <a:spcBef>
                <a:spcPts val="400"/>
              </a:spcBef>
              <a:spcAft>
                <a:spcPts val="0"/>
              </a:spcAft>
              <a:buClr>
                <a:schemeClr val="lt1"/>
              </a:buClr>
              <a:buSzPts val="1200"/>
              <a:buNone/>
              <a:defRPr sz="1200">
                <a:solidFill>
                  <a:schemeClr val="lt1"/>
                </a:solidFill>
              </a:defRPr>
            </a:lvl2pPr>
            <a:lvl3pPr indent="-228600" lvl="2" marL="1371600" rtl="0" algn="l">
              <a:lnSpc>
                <a:spcPct val="90000"/>
              </a:lnSpc>
              <a:spcBef>
                <a:spcPts val="400"/>
              </a:spcBef>
              <a:spcAft>
                <a:spcPts val="0"/>
              </a:spcAft>
              <a:buClr>
                <a:schemeClr val="lt1"/>
              </a:buClr>
              <a:buSzPts val="1100"/>
              <a:buNone/>
              <a:defRPr sz="1100">
                <a:solidFill>
                  <a:schemeClr val="lt1"/>
                </a:solidFill>
              </a:defRPr>
            </a:lvl3pPr>
            <a:lvl4pPr indent="-228600" lvl="3" marL="1828800" rtl="0" algn="l">
              <a:lnSpc>
                <a:spcPct val="90000"/>
              </a:lnSpc>
              <a:spcBef>
                <a:spcPts val="400"/>
              </a:spcBef>
              <a:spcAft>
                <a:spcPts val="0"/>
              </a:spcAft>
              <a:buClr>
                <a:schemeClr val="lt1"/>
              </a:buClr>
              <a:buSzPts val="900"/>
              <a:buNone/>
              <a:defRPr sz="900">
                <a:solidFill>
                  <a:schemeClr val="lt1"/>
                </a:solidFill>
              </a:defRPr>
            </a:lvl4pPr>
            <a:lvl5pPr indent="-228600" lvl="4" marL="2286000" rtl="0" algn="l">
              <a:lnSpc>
                <a:spcPct val="90000"/>
              </a:lnSpc>
              <a:spcBef>
                <a:spcPts val="400"/>
              </a:spcBef>
              <a:spcAft>
                <a:spcPts val="0"/>
              </a:spcAft>
              <a:buClr>
                <a:schemeClr val="lt1"/>
              </a:buClr>
              <a:buSzPts val="900"/>
              <a:buNone/>
              <a:defRPr sz="9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0" name="Google Shape;2710;p215"/>
          <p:cNvSpPr txBox="1"/>
          <p:nvPr>
            <p:ph idx="5" type="body"/>
          </p:nvPr>
        </p:nvSpPr>
        <p:spPr>
          <a:xfrm>
            <a:off x="6096001" y="4581525"/>
            <a:ext cx="21669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Full Screen Image, Notes">
  <p:cSld name="Slide - Full Screen Image, Notes">
    <p:spTree>
      <p:nvGrpSpPr>
        <p:cNvPr id="2711" name="Shape 2711"/>
        <p:cNvGrpSpPr/>
        <p:nvPr/>
      </p:nvGrpSpPr>
      <p:grpSpPr>
        <a:xfrm>
          <a:off x="0" y="0"/>
          <a:ext cx="0" cy="0"/>
          <a:chOff x="0" y="0"/>
          <a:chExt cx="0" cy="0"/>
        </a:xfrm>
      </p:grpSpPr>
      <p:sp>
        <p:nvSpPr>
          <p:cNvPr id="2712" name="Google Shape;2712;p216"/>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713" name="Google Shape;2713;p216"/>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714" name="Google Shape;2714;p216"/>
          <p:cNvSpPr/>
          <p:nvPr>
            <p:ph idx="2" type="pic"/>
          </p:nvPr>
        </p:nvSpPr>
        <p:spPr>
          <a:xfrm>
            <a:off x="-1" y="0"/>
            <a:ext cx="9144000" cy="5143500"/>
          </a:xfrm>
          <a:prstGeom prst="rect">
            <a:avLst/>
          </a:prstGeom>
          <a:solidFill>
            <a:schemeClr val="lt1"/>
          </a:solidFill>
          <a:ln>
            <a:noFill/>
          </a:ln>
        </p:spPr>
      </p:sp>
      <p:sp>
        <p:nvSpPr>
          <p:cNvPr id="2715" name="Google Shape;2715;p216"/>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16" name="Google Shape;2716;p216"/>
          <p:cNvSpPr txBox="1"/>
          <p:nvPr>
            <p:ph idx="1" type="body"/>
          </p:nvPr>
        </p:nvSpPr>
        <p:spPr>
          <a:xfrm>
            <a:off x="3241596" y="1920113"/>
            <a:ext cx="2661000" cy="2706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lt1"/>
              </a:buClr>
              <a:buSzPts val="1100"/>
              <a:buNone/>
              <a:defRPr sz="1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7" name="Google Shape;2717;p216"/>
          <p:cNvSpPr txBox="1"/>
          <p:nvPr>
            <p:ph type="title"/>
          </p:nvPr>
        </p:nvSpPr>
        <p:spPr>
          <a:xfrm>
            <a:off x="1071563" y="2328376"/>
            <a:ext cx="7000800" cy="486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spAutoFit/>
          </a:bodyPr>
          <a:lstStyle>
            <a:lvl1pPr lvl="0" rtl="0" algn="ctr">
              <a:lnSpc>
                <a:spcPct val="90000"/>
              </a:lnSpc>
              <a:spcBef>
                <a:spcPts val="0"/>
              </a:spcBef>
              <a:spcAft>
                <a:spcPts val="0"/>
              </a:spcAft>
              <a:buClr>
                <a:schemeClr val="dk1"/>
              </a:buClr>
              <a:buSzPts val="2100"/>
              <a:buFont typeface="Montserrat ExtraBold"/>
              <a:buNone/>
              <a:defRPr sz="21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18" name="Google Shape;2718;p216"/>
          <p:cNvSpPr txBox="1"/>
          <p:nvPr>
            <p:ph idx="3"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Full Screen Image, Notes">
  <p:cSld name="2_Slide - Full Screen Image, Notes">
    <p:spTree>
      <p:nvGrpSpPr>
        <p:cNvPr id="2719" name="Shape 2719"/>
        <p:cNvGrpSpPr/>
        <p:nvPr/>
      </p:nvGrpSpPr>
      <p:grpSpPr>
        <a:xfrm>
          <a:off x="0" y="0"/>
          <a:ext cx="0" cy="0"/>
          <a:chOff x="0" y="0"/>
          <a:chExt cx="0" cy="0"/>
        </a:xfrm>
      </p:grpSpPr>
      <p:sp>
        <p:nvSpPr>
          <p:cNvPr id="2720" name="Google Shape;2720;p217"/>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721" name="Google Shape;2721;p217"/>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722" name="Google Shape;2722;p217"/>
          <p:cNvSpPr/>
          <p:nvPr>
            <p:ph idx="2" type="pic"/>
          </p:nvPr>
        </p:nvSpPr>
        <p:spPr>
          <a:xfrm>
            <a:off x="2550599" y="0"/>
            <a:ext cx="6593400" cy="5143500"/>
          </a:xfrm>
          <a:prstGeom prst="rect">
            <a:avLst/>
          </a:prstGeom>
          <a:solidFill>
            <a:schemeClr val="lt1"/>
          </a:solidFill>
          <a:ln>
            <a:noFill/>
          </a:ln>
        </p:spPr>
      </p:sp>
      <p:cxnSp>
        <p:nvCxnSpPr>
          <p:cNvPr id="2723" name="Google Shape;2723;p217"/>
          <p:cNvCxnSpPr/>
          <p:nvPr/>
        </p:nvCxnSpPr>
        <p:spPr>
          <a:xfrm>
            <a:off x="2542286"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2724" name="Google Shape;2724;p217"/>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25" name="Google Shape;2725;p217"/>
          <p:cNvSpPr txBox="1"/>
          <p:nvPr>
            <p:ph type="title"/>
          </p:nvPr>
        </p:nvSpPr>
        <p:spPr>
          <a:xfrm>
            <a:off x="488156" y="285750"/>
            <a:ext cx="2661000" cy="12171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lvl="0" rtl="0" algn="l">
              <a:lnSpc>
                <a:spcPct val="90000"/>
              </a:lnSpc>
              <a:spcBef>
                <a:spcPts val="0"/>
              </a:spcBef>
              <a:spcAft>
                <a:spcPts val="0"/>
              </a:spcAft>
              <a:buClr>
                <a:schemeClr val="dk1"/>
              </a:buClr>
              <a:buSzPts val="2400"/>
              <a:buFont typeface="Montserrat ExtraBold"/>
              <a:buNone/>
              <a:defRPr sz="2400">
                <a:solidFill>
                  <a:schemeClr val="dk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26" name="Google Shape;2726;p217"/>
          <p:cNvSpPr txBox="1"/>
          <p:nvPr>
            <p:ph idx="1" type="body"/>
          </p:nvPr>
        </p:nvSpPr>
        <p:spPr>
          <a:xfrm>
            <a:off x="488156" y="1651021"/>
            <a:ext cx="2655000" cy="3168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l">
              <a:lnSpc>
                <a:spcPct val="90000"/>
              </a:lnSpc>
              <a:spcBef>
                <a:spcPts val="800"/>
              </a:spcBef>
              <a:spcAft>
                <a:spcPts val="0"/>
              </a:spcAft>
              <a:buClr>
                <a:schemeClr val="accent1"/>
              </a:buClr>
              <a:buSzPts val="1400"/>
              <a:buNone/>
              <a:defRPr sz="1400">
                <a:solidFill>
                  <a:schemeClr val="accen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sz="1400">
                <a:latin typeface="Montserrat"/>
                <a:ea typeface="Montserrat"/>
                <a:cs typeface="Montserrat"/>
                <a:sym typeface="Montserrat"/>
              </a:defRPr>
            </a:lvl2pPr>
            <a:lvl3pPr indent="-228600" lvl="2" marL="1371600" rtl="0" algn="l">
              <a:lnSpc>
                <a:spcPct val="90000"/>
              </a:lnSpc>
              <a:spcBef>
                <a:spcPts val="400"/>
              </a:spcBef>
              <a:spcAft>
                <a:spcPts val="0"/>
              </a:spcAft>
              <a:buClr>
                <a:schemeClr val="dk1"/>
              </a:buClr>
              <a:buSzPts val="1400"/>
              <a:buNone/>
              <a:defRPr sz="1400">
                <a:latin typeface="Montserrat"/>
                <a:ea typeface="Montserrat"/>
                <a:cs typeface="Montserrat"/>
                <a:sym typeface="Montserrat"/>
              </a:defRPr>
            </a:lvl3pPr>
            <a:lvl4pPr indent="-228600" lvl="3" marL="1828800" rtl="0" algn="l">
              <a:lnSpc>
                <a:spcPct val="90000"/>
              </a:lnSpc>
              <a:spcBef>
                <a:spcPts val="400"/>
              </a:spcBef>
              <a:spcAft>
                <a:spcPts val="0"/>
              </a:spcAft>
              <a:buClr>
                <a:schemeClr val="dk1"/>
              </a:buClr>
              <a:buSzPts val="1400"/>
              <a:buNone/>
              <a:defRPr sz="1400">
                <a:latin typeface="Montserrat"/>
                <a:ea typeface="Montserrat"/>
                <a:cs typeface="Montserrat"/>
                <a:sym typeface="Montserrat"/>
              </a:defRPr>
            </a:lvl4pPr>
            <a:lvl5pPr indent="-228600" lvl="4" marL="2286000" rtl="0" algn="l">
              <a:lnSpc>
                <a:spcPct val="90000"/>
              </a:lnSpc>
              <a:spcBef>
                <a:spcPts val="400"/>
              </a:spcBef>
              <a:spcAft>
                <a:spcPts val="0"/>
              </a:spcAft>
              <a:buClr>
                <a:schemeClr val="dk1"/>
              </a:buClr>
              <a:buSzPts val="1400"/>
              <a:buNone/>
              <a:defRPr sz="1400">
                <a:latin typeface="Montserrat"/>
                <a:ea typeface="Montserrat"/>
                <a:cs typeface="Montserrat"/>
                <a:sym typeface="Montserrat"/>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27" name="Google Shape;2727;p217"/>
          <p:cNvSpPr txBox="1"/>
          <p:nvPr>
            <p:ph idx="3" type="body"/>
          </p:nvPr>
        </p:nvSpPr>
        <p:spPr>
          <a:xfrm>
            <a:off x="2887457" y="4579144"/>
            <a:ext cx="30180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 Full Screen Image, Notes">
  <p:cSld name="1_Slide - Full Screen Image, Notes">
    <p:spTree>
      <p:nvGrpSpPr>
        <p:cNvPr id="2728" name="Shape 2728"/>
        <p:cNvGrpSpPr/>
        <p:nvPr/>
      </p:nvGrpSpPr>
      <p:grpSpPr>
        <a:xfrm>
          <a:off x="0" y="0"/>
          <a:ext cx="0" cy="0"/>
          <a:chOff x="0" y="0"/>
          <a:chExt cx="0" cy="0"/>
        </a:xfrm>
      </p:grpSpPr>
      <p:sp>
        <p:nvSpPr>
          <p:cNvPr id="2729" name="Google Shape;2729;p218"/>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pic>
        <p:nvPicPr>
          <p:cNvPr id="2730" name="Google Shape;2730;p218"/>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731" name="Google Shape;2731;p218"/>
          <p:cNvSpPr/>
          <p:nvPr>
            <p:ph idx="2" type="pic"/>
          </p:nvPr>
        </p:nvSpPr>
        <p:spPr>
          <a:xfrm>
            <a:off x="-1" y="0"/>
            <a:ext cx="9144000" cy="5143500"/>
          </a:xfrm>
          <a:prstGeom prst="rect">
            <a:avLst/>
          </a:prstGeom>
          <a:solidFill>
            <a:schemeClr val="lt1"/>
          </a:solidFill>
          <a:ln>
            <a:noFill/>
          </a:ln>
        </p:spPr>
      </p:sp>
      <p:sp>
        <p:nvSpPr>
          <p:cNvPr id="2732" name="Google Shape;2732;p218"/>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33" name="Google Shape;2733;p218"/>
          <p:cNvSpPr txBox="1"/>
          <p:nvPr>
            <p:ph idx="1"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lide - Title Only">
  <p:cSld name="9_Slide - Title Only">
    <p:spTree>
      <p:nvGrpSpPr>
        <p:cNvPr id="2734" name="Shape 2734"/>
        <p:cNvGrpSpPr/>
        <p:nvPr/>
      </p:nvGrpSpPr>
      <p:grpSpPr>
        <a:xfrm>
          <a:off x="0" y="0"/>
          <a:ext cx="0" cy="0"/>
          <a:chOff x="0" y="0"/>
          <a:chExt cx="0" cy="0"/>
        </a:xfrm>
      </p:grpSpPr>
      <p:sp>
        <p:nvSpPr>
          <p:cNvPr id="2735" name="Google Shape;2735;p21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36" name="Google Shape;2736;p219"/>
          <p:cNvSpPr/>
          <p:nvPr/>
        </p:nvSpPr>
        <p:spPr>
          <a:xfrm>
            <a:off x="8138726" y="1938998"/>
            <a:ext cx="60981" cy="19017"/>
          </a:xfrm>
          <a:custGeom>
            <a:rect b="b" l="l" r="r" t="t"/>
            <a:pathLst>
              <a:path extrusionOk="0" h="25356" w="81308">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37" name="Google Shape;2737;p219"/>
          <p:cNvSpPr/>
          <p:nvPr/>
        </p:nvSpPr>
        <p:spPr>
          <a:xfrm>
            <a:off x="5683154" y="4438399"/>
            <a:ext cx="39108" cy="25471"/>
          </a:xfrm>
          <a:custGeom>
            <a:rect b="b" l="l" r="r" t="t"/>
            <a:pathLst>
              <a:path extrusionOk="0" h="33961" w="52144">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nvGrpSpPr>
          <p:cNvPr id="2738" name="Google Shape;2738;p219"/>
          <p:cNvGrpSpPr/>
          <p:nvPr/>
        </p:nvGrpSpPr>
        <p:grpSpPr>
          <a:xfrm>
            <a:off x="3250413" y="921639"/>
            <a:ext cx="5185491" cy="3224497"/>
            <a:chOff x="6479812" y="3234553"/>
            <a:chExt cx="1828646" cy="1137108"/>
          </a:xfrm>
        </p:grpSpPr>
        <p:sp>
          <p:nvSpPr>
            <p:cNvPr id="2739" name="Google Shape;2739;p219"/>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0" name="Google Shape;2740;p219"/>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1" name="Google Shape;2741;p219"/>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2" name="Google Shape;2742;p219"/>
            <p:cNvSpPr/>
            <p:nvPr/>
          </p:nvSpPr>
          <p:spPr>
            <a:xfrm>
              <a:off x="8092616" y="3819294"/>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3" name="Google Shape;2743;p219"/>
            <p:cNvSpPr/>
            <p:nvPr/>
          </p:nvSpPr>
          <p:spPr>
            <a:xfrm>
              <a:off x="7586964" y="3551937"/>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4" name="Google Shape;2744;p219"/>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5" name="Google Shape;2745;p219"/>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6" name="Google Shape;2746;p219"/>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7" name="Google Shape;2747;p219"/>
            <p:cNvSpPr/>
            <p:nvPr/>
          </p:nvSpPr>
          <p:spPr>
            <a:xfrm>
              <a:off x="7613670" y="3314746"/>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8" name="Google Shape;2748;p219"/>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49" name="Google Shape;2749;p219"/>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0" name="Google Shape;2750;p219"/>
            <p:cNvSpPr/>
            <p:nvPr/>
          </p:nvSpPr>
          <p:spPr>
            <a:xfrm>
              <a:off x="7840686" y="3539879"/>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1" name="Google Shape;2751;p219"/>
            <p:cNvSpPr/>
            <p:nvPr/>
          </p:nvSpPr>
          <p:spPr>
            <a:xfrm>
              <a:off x="7895121" y="3703839"/>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2" name="Google Shape;2752;p219"/>
            <p:cNvSpPr/>
            <p:nvPr/>
          </p:nvSpPr>
          <p:spPr>
            <a:xfrm>
              <a:off x="8109171" y="3764989"/>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3" name="Google Shape;2753;p219"/>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4" name="Google Shape;2754;p219"/>
            <p:cNvSpPr/>
            <p:nvPr/>
          </p:nvSpPr>
          <p:spPr>
            <a:xfrm>
              <a:off x="7150561" y="3849023"/>
              <a:ext cx="208405" cy="233424"/>
            </a:xfrm>
            <a:custGeom>
              <a:rect b="b" l="l" r="r" t="t"/>
              <a:pathLst>
                <a:path extrusionOk="0" h="233424" w="208405">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5" name="Google Shape;2755;p219"/>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6" name="Google Shape;2756;p219"/>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7" name="Google Shape;2757;p219"/>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8" name="Google Shape;2758;p219"/>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59" name="Google Shape;2759;p219"/>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0" name="Google Shape;2760;p219"/>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1" name="Google Shape;2761;p219"/>
            <p:cNvSpPr/>
            <p:nvPr/>
          </p:nvSpPr>
          <p:spPr>
            <a:xfrm>
              <a:off x="7881379" y="4270663"/>
              <a:ext cx="53431" cy="100998"/>
            </a:xfrm>
            <a:custGeom>
              <a:rect b="b" l="l" r="r" t="t"/>
              <a:pathLst>
                <a:path extrusionOk="0" h="100998" w="53431">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2" name="Google Shape;2762;p219"/>
            <p:cNvSpPr/>
            <p:nvPr/>
          </p:nvSpPr>
          <p:spPr>
            <a:xfrm>
              <a:off x="6906065" y="4016018"/>
              <a:ext cx="309096" cy="183516"/>
            </a:xfrm>
            <a:custGeom>
              <a:rect b="b" l="l" r="r" t="t"/>
              <a:pathLst>
                <a:path extrusionOk="0" h="183516" w="309096">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3" name="Google Shape;2763;p219"/>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4" name="Google Shape;2764;p219"/>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5" name="Google Shape;2765;p219"/>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6" name="Google Shape;2766;p219"/>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7" name="Google Shape;2767;p219"/>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8" name="Google Shape;2768;p219"/>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69" name="Google Shape;2769;p219"/>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2770" name="Google Shape;2770;p219"/>
          <p:cNvSpPr/>
          <p:nvPr/>
        </p:nvSpPr>
        <p:spPr>
          <a:xfrm>
            <a:off x="3960560" y="207913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1" name="Google Shape;2771;p219"/>
          <p:cNvSpPr/>
          <p:nvPr/>
        </p:nvSpPr>
        <p:spPr>
          <a:xfrm>
            <a:off x="5347155" y="263353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2" name="Google Shape;2772;p219"/>
          <p:cNvSpPr/>
          <p:nvPr/>
        </p:nvSpPr>
        <p:spPr>
          <a:xfrm>
            <a:off x="6210239" y="259257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3" name="Google Shape;2773;p219"/>
          <p:cNvSpPr/>
          <p:nvPr/>
        </p:nvSpPr>
        <p:spPr>
          <a:xfrm>
            <a:off x="7050381" y="233561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4" name="Google Shape;2774;p219"/>
          <p:cNvSpPr/>
          <p:nvPr/>
        </p:nvSpPr>
        <p:spPr>
          <a:xfrm>
            <a:off x="7777039" y="285180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5" name="Google Shape;2775;p219"/>
          <p:cNvSpPr/>
          <p:nvPr/>
        </p:nvSpPr>
        <p:spPr>
          <a:xfrm>
            <a:off x="7935343" y="280637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6" name="Google Shape;2776;p219"/>
          <p:cNvSpPr/>
          <p:nvPr/>
        </p:nvSpPr>
        <p:spPr>
          <a:xfrm>
            <a:off x="7190524" y="346451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7" name="Google Shape;2777;p219"/>
          <p:cNvSpPr/>
          <p:nvPr/>
        </p:nvSpPr>
        <p:spPr>
          <a:xfrm>
            <a:off x="7010553" y="346066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78" name="Google Shape;2778;p219"/>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9" name="Google Shape;2779;p219"/>
          <p:cNvSpPr txBox="1"/>
          <p:nvPr>
            <p:ph idx="1" type="body"/>
          </p:nvPr>
        </p:nvSpPr>
        <p:spPr>
          <a:xfrm>
            <a:off x="488157" y="1181250"/>
            <a:ext cx="2895300" cy="3009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80" name="Google Shape;2780;p219"/>
          <p:cNvSpPr/>
          <p:nvPr/>
        </p:nvSpPr>
        <p:spPr>
          <a:xfrm>
            <a:off x="6737821" y="305299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81" name="Google Shape;2781;p219"/>
          <p:cNvSpPr txBox="1"/>
          <p:nvPr/>
        </p:nvSpPr>
        <p:spPr>
          <a:xfrm>
            <a:off x="1802423" y="4768328"/>
            <a:ext cx="5539200" cy="981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AMMAN – BENGALURU – CHENNAI – DELHI – DHAKA – DUBAI – KARACHI – KOLKATA – MUMBAI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lide - Title Only">
  <p:cSld name="8_Slide - Title Only">
    <p:spTree>
      <p:nvGrpSpPr>
        <p:cNvPr id="2782" name="Shape 2782"/>
        <p:cNvGrpSpPr/>
        <p:nvPr/>
      </p:nvGrpSpPr>
      <p:grpSpPr>
        <a:xfrm>
          <a:off x="0" y="0"/>
          <a:ext cx="0" cy="0"/>
          <a:chOff x="0" y="0"/>
          <a:chExt cx="0" cy="0"/>
        </a:xfrm>
      </p:grpSpPr>
      <p:grpSp>
        <p:nvGrpSpPr>
          <p:cNvPr id="2783" name="Google Shape;2783;p220"/>
          <p:cNvGrpSpPr/>
          <p:nvPr/>
        </p:nvGrpSpPr>
        <p:grpSpPr>
          <a:xfrm>
            <a:off x="3121324" y="-439064"/>
            <a:ext cx="5175545" cy="4267404"/>
            <a:chOff x="1414273" y="1565521"/>
            <a:chExt cx="3012716" cy="2484082"/>
          </a:xfrm>
        </p:grpSpPr>
        <p:sp>
          <p:nvSpPr>
            <p:cNvPr id="2784" name="Google Shape;2784;p220"/>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85" name="Google Shape;2785;p220"/>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86" name="Google Shape;2786;p220"/>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87" name="Google Shape;2787;p220"/>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88" name="Google Shape;2788;p220"/>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89" name="Google Shape;2789;p220"/>
            <p:cNvSpPr/>
            <p:nvPr/>
          </p:nvSpPr>
          <p:spPr>
            <a:xfrm>
              <a:off x="2109328" y="1565521"/>
              <a:ext cx="2317661" cy="1777902"/>
            </a:xfrm>
            <a:custGeom>
              <a:rect b="b" l="l" r="r" t="t"/>
              <a:pathLst>
                <a:path extrusionOk="0" h="1777902" w="2317661">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90" name="Google Shape;2790;p220"/>
            <p:cNvSpPr/>
            <p:nvPr/>
          </p:nvSpPr>
          <p:spPr>
            <a:xfrm>
              <a:off x="1414273" y="2234143"/>
              <a:ext cx="2636261" cy="1788185"/>
            </a:xfrm>
            <a:custGeom>
              <a:rect b="b" l="l" r="r" t="t"/>
              <a:pathLst>
                <a:path extrusionOk="0" h="1788185" w="2636261">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791" name="Google Shape;2791;p220"/>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2792" name="Google Shape;2792;p22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2793" name="Google Shape;2793;p220"/>
          <p:cNvSpPr/>
          <p:nvPr/>
        </p:nvSpPr>
        <p:spPr>
          <a:xfrm>
            <a:off x="5050362" y="211222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4" name="Google Shape;2794;p220"/>
          <p:cNvSpPr/>
          <p:nvPr/>
        </p:nvSpPr>
        <p:spPr>
          <a:xfrm>
            <a:off x="5131484" y="227981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5" name="Google Shape;2795;p220"/>
          <p:cNvSpPr/>
          <p:nvPr/>
        </p:nvSpPr>
        <p:spPr>
          <a:xfrm>
            <a:off x="5158784" y="2432494"/>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6" name="Google Shape;2796;p220"/>
          <p:cNvSpPr/>
          <p:nvPr/>
        </p:nvSpPr>
        <p:spPr>
          <a:xfrm>
            <a:off x="5209889" y="292378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7" name="Google Shape;2797;p220"/>
          <p:cNvSpPr/>
          <p:nvPr/>
        </p:nvSpPr>
        <p:spPr>
          <a:xfrm>
            <a:off x="5522554" y="295505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8" name="Google Shape;2798;p220"/>
          <p:cNvSpPr/>
          <p:nvPr/>
        </p:nvSpPr>
        <p:spPr>
          <a:xfrm>
            <a:off x="5317662" y="303140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799" name="Google Shape;2799;p220"/>
          <p:cNvSpPr/>
          <p:nvPr/>
        </p:nvSpPr>
        <p:spPr>
          <a:xfrm>
            <a:off x="6197225" y="320268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0" name="Google Shape;2800;p220"/>
          <p:cNvSpPr/>
          <p:nvPr/>
        </p:nvSpPr>
        <p:spPr>
          <a:xfrm>
            <a:off x="6206968" y="330110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1" name="Google Shape;2801;p220"/>
          <p:cNvSpPr/>
          <p:nvPr/>
        </p:nvSpPr>
        <p:spPr>
          <a:xfrm>
            <a:off x="6560822" y="316737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2" name="Google Shape;2802;p220"/>
          <p:cNvSpPr/>
          <p:nvPr/>
        </p:nvSpPr>
        <p:spPr>
          <a:xfrm>
            <a:off x="6957912" y="339691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3" name="Google Shape;2803;p220"/>
          <p:cNvSpPr/>
          <p:nvPr/>
        </p:nvSpPr>
        <p:spPr>
          <a:xfrm>
            <a:off x="6662500" y="257493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4" name="Google Shape;2804;p220"/>
          <p:cNvSpPr/>
          <p:nvPr/>
        </p:nvSpPr>
        <p:spPr>
          <a:xfrm>
            <a:off x="6978951" y="246145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5" name="Google Shape;2805;p220"/>
          <p:cNvSpPr/>
          <p:nvPr/>
        </p:nvSpPr>
        <p:spPr>
          <a:xfrm>
            <a:off x="7259953" y="238844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6" name="Google Shape;2806;p220"/>
          <p:cNvSpPr/>
          <p:nvPr/>
        </p:nvSpPr>
        <p:spPr>
          <a:xfrm>
            <a:off x="7462980" y="249019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7" name="Google Shape;2807;p220"/>
          <p:cNvSpPr/>
          <p:nvPr/>
        </p:nvSpPr>
        <p:spPr>
          <a:xfrm>
            <a:off x="7335206" y="265123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8" name="Google Shape;2808;p220"/>
          <p:cNvSpPr/>
          <p:nvPr/>
        </p:nvSpPr>
        <p:spPr>
          <a:xfrm>
            <a:off x="7222161" y="270057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09" name="Google Shape;2809;p220"/>
          <p:cNvSpPr/>
          <p:nvPr/>
        </p:nvSpPr>
        <p:spPr>
          <a:xfrm>
            <a:off x="7168227" y="285956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10" name="Google Shape;2810;p220"/>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11" name="Google Shape;2811;p220"/>
          <p:cNvSpPr txBox="1"/>
          <p:nvPr>
            <p:ph idx="1" type="body"/>
          </p:nvPr>
        </p:nvSpPr>
        <p:spPr>
          <a:xfrm>
            <a:off x="488157" y="1181250"/>
            <a:ext cx="2895300" cy="3009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12" name="Google Shape;2812;p220"/>
          <p:cNvSpPr txBox="1"/>
          <p:nvPr/>
        </p:nvSpPr>
        <p:spPr>
          <a:xfrm>
            <a:off x="2101375" y="4662667"/>
            <a:ext cx="4941300" cy="1986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lide - Title Only">
  <p:cSld name="7_Slide - Title Only">
    <p:spTree>
      <p:nvGrpSpPr>
        <p:cNvPr id="2813" name="Shape 2813"/>
        <p:cNvGrpSpPr/>
        <p:nvPr/>
      </p:nvGrpSpPr>
      <p:grpSpPr>
        <a:xfrm>
          <a:off x="0" y="0"/>
          <a:ext cx="0" cy="0"/>
          <a:chOff x="0" y="0"/>
          <a:chExt cx="0" cy="0"/>
        </a:xfrm>
      </p:grpSpPr>
      <p:sp>
        <p:nvSpPr>
          <p:cNvPr id="2814" name="Google Shape;2814;p221"/>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grpSp>
        <p:nvGrpSpPr>
          <p:cNvPr id="2815" name="Google Shape;2815;p221"/>
          <p:cNvGrpSpPr/>
          <p:nvPr/>
        </p:nvGrpSpPr>
        <p:grpSpPr>
          <a:xfrm>
            <a:off x="4247526" y="648036"/>
            <a:ext cx="3274642" cy="3844891"/>
            <a:chOff x="2746863" y="3634973"/>
            <a:chExt cx="2154795" cy="2530033"/>
          </a:xfrm>
        </p:grpSpPr>
        <p:sp>
          <p:nvSpPr>
            <p:cNvPr id="2816" name="Google Shape;2816;p221"/>
            <p:cNvSpPr/>
            <p:nvPr/>
          </p:nvSpPr>
          <p:spPr>
            <a:xfrm>
              <a:off x="3449905" y="4140573"/>
              <a:ext cx="60113" cy="34137"/>
            </a:xfrm>
            <a:custGeom>
              <a:rect b="b" l="l" r="r" t="t"/>
              <a:pathLst>
                <a:path extrusionOk="0" h="34137" w="60113">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17" name="Google Shape;2817;p221"/>
            <p:cNvSpPr/>
            <p:nvPr/>
          </p:nvSpPr>
          <p:spPr>
            <a:xfrm>
              <a:off x="3469280" y="4097686"/>
              <a:ext cx="159614" cy="84404"/>
            </a:xfrm>
            <a:custGeom>
              <a:rect b="b" l="l" r="r" t="t"/>
              <a:pathLst>
                <a:path extrusionOk="0" h="84404" w="159614">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18" name="Google Shape;2818;p221"/>
            <p:cNvSpPr/>
            <p:nvPr/>
          </p:nvSpPr>
          <p:spPr>
            <a:xfrm>
              <a:off x="2746863" y="3634973"/>
              <a:ext cx="789105" cy="494528"/>
            </a:xfrm>
            <a:custGeom>
              <a:rect b="b" l="l" r="r" t="t"/>
              <a:pathLst>
                <a:path extrusionOk="0" h="494528" w="789105">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19" name="Google Shape;2819;p221"/>
            <p:cNvSpPr/>
            <p:nvPr/>
          </p:nvSpPr>
          <p:spPr>
            <a:xfrm>
              <a:off x="3385321" y="4049233"/>
              <a:ext cx="109792" cy="107024"/>
            </a:xfrm>
            <a:custGeom>
              <a:rect b="b" l="l" r="r" t="t"/>
              <a:pathLst>
                <a:path extrusionOk="0" h="107024" w="109792">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0" name="Google Shape;2820;p221"/>
            <p:cNvSpPr/>
            <p:nvPr/>
          </p:nvSpPr>
          <p:spPr>
            <a:xfrm>
              <a:off x="3472048" y="4032625"/>
              <a:ext cx="34137" cy="69197"/>
            </a:xfrm>
            <a:custGeom>
              <a:rect b="b" l="l" r="r" t="t"/>
              <a:pathLst>
                <a:path extrusionOk="0" h="69197" w="34137">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1" name="Google Shape;2821;p221"/>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2" name="Google Shape;2822;p221"/>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3" name="Google Shape;2823;p221"/>
            <p:cNvSpPr/>
            <p:nvPr/>
          </p:nvSpPr>
          <p:spPr>
            <a:xfrm>
              <a:off x="3519949" y="4126686"/>
              <a:ext cx="108945" cy="112607"/>
            </a:xfrm>
            <a:custGeom>
              <a:rect b="b" l="l" r="r" t="t"/>
              <a:pathLst>
                <a:path extrusionOk="0" h="112607" w="108945">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4" name="Google Shape;2824;p221"/>
            <p:cNvSpPr/>
            <p:nvPr/>
          </p:nvSpPr>
          <p:spPr>
            <a:xfrm>
              <a:off x="3872739" y="4387677"/>
              <a:ext cx="1028919" cy="1060257"/>
            </a:xfrm>
            <a:custGeom>
              <a:rect b="b" l="l" r="r" t="t"/>
              <a:pathLst>
                <a:path extrusionOk="0" h="1060257" w="1028919">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5" name="Google Shape;2825;p221"/>
            <p:cNvSpPr/>
            <p:nvPr/>
          </p:nvSpPr>
          <p:spPr>
            <a:xfrm>
              <a:off x="4276489" y="5338127"/>
              <a:ext cx="129257" cy="136817"/>
            </a:xfrm>
            <a:custGeom>
              <a:rect b="b" l="l" r="r" t="t"/>
              <a:pathLst>
                <a:path extrusionOk="0" h="136817" w="129257">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6" name="Google Shape;2826;p221"/>
            <p:cNvSpPr/>
            <p:nvPr/>
          </p:nvSpPr>
          <p:spPr>
            <a:xfrm>
              <a:off x="3877913" y="5106567"/>
              <a:ext cx="526911" cy="1030590"/>
            </a:xfrm>
            <a:custGeom>
              <a:rect b="b" l="l" r="r" t="t"/>
              <a:pathLst>
                <a:path extrusionOk="0" h="1030590" w="526911">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7" name="Google Shape;2827;p221"/>
            <p:cNvSpPr/>
            <p:nvPr/>
          </p:nvSpPr>
          <p:spPr>
            <a:xfrm>
              <a:off x="3820721" y="4986700"/>
              <a:ext cx="227046" cy="1178306"/>
            </a:xfrm>
            <a:custGeom>
              <a:rect b="b" l="l" r="r" t="t"/>
              <a:pathLst>
                <a:path extrusionOk="0" h="1178306" w="227046">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8" name="Google Shape;2828;p221"/>
            <p:cNvSpPr/>
            <p:nvPr/>
          </p:nvSpPr>
          <p:spPr>
            <a:xfrm>
              <a:off x="4159405" y="5035418"/>
              <a:ext cx="225524" cy="228202"/>
            </a:xfrm>
            <a:custGeom>
              <a:rect b="b" l="l" r="r" t="t"/>
              <a:pathLst>
                <a:path extrusionOk="0" h="228202" w="225524">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29" name="Google Shape;2829;p221"/>
            <p:cNvSpPr/>
            <p:nvPr/>
          </p:nvSpPr>
          <p:spPr>
            <a:xfrm>
              <a:off x="3557106" y="4229837"/>
              <a:ext cx="84704" cy="70350"/>
            </a:xfrm>
            <a:custGeom>
              <a:rect b="b" l="l" r="r" t="t"/>
              <a:pathLst>
                <a:path extrusionOk="0" h="70350" w="84704">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0" name="Google Shape;2830;p221"/>
            <p:cNvSpPr/>
            <p:nvPr/>
          </p:nvSpPr>
          <p:spPr>
            <a:xfrm>
              <a:off x="3635353" y="4267322"/>
              <a:ext cx="152233" cy="65573"/>
            </a:xfrm>
            <a:custGeom>
              <a:rect b="b" l="l" r="r" t="t"/>
              <a:pathLst>
                <a:path extrusionOk="0" h="65573" w="152233">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1" name="Google Shape;2831;p221"/>
            <p:cNvSpPr/>
            <p:nvPr/>
          </p:nvSpPr>
          <p:spPr>
            <a:xfrm>
              <a:off x="3743300" y="4195488"/>
              <a:ext cx="306820" cy="437767"/>
            </a:xfrm>
            <a:custGeom>
              <a:rect b="b" l="l" r="r" t="t"/>
              <a:pathLst>
                <a:path extrusionOk="0" h="437767" w="30682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2" name="Google Shape;2832;p221"/>
            <p:cNvSpPr/>
            <p:nvPr/>
          </p:nvSpPr>
          <p:spPr>
            <a:xfrm>
              <a:off x="3984477" y="4780728"/>
              <a:ext cx="315544" cy="354825"/>
            </a:xfrm>
            <a:custGeom>
              <a:rect b="b" l="l" r="r" t="t"/>
              <a:pathLst>
                <a:path extrusionOk="0" h="354825" w="315544">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3" name="Google Shape;2833;p221"/>
            <p:cNvSpPr/>
            <p:nvPr/>
          </p:nvSpPr>
          <p:spPr>
            <a:xfrm>
              <a:off x="3676805" y="4522974"/>
              <a:ext cx="330977" cy="486713"/>
            </a:xfrm>
            <a:custGeom>
              <a:rect b="b" l="l" r="r" t="t"/>
              <a:pathLst>
                <a:path extrusionOk="0" h="486713" w="330977">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4" name="Google Shape;2834;p221"/>
            <p:cNvSpPr/>
            <p:nvPr/>
          </p:nvSpPr>
          <p:spPr>
            <a:xfrm>
              <a:off x="3885811" y="4202389"/>
              <a:ext cx="356630" cy="300922"/>
            </a:xfrm>
            <a:custGeom>
              <a:rect b="b" l="l" r="r" t="t"/>
              <a:pathLst>
                <a:path extrusionOk="0" h="300922" w="35663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5" name="Google Shape;2835;p221"/>
            <p:cNvSpPr/>
            <p:nvPr/>
          </p:nvSpPr>
          <p:spPr>
            <a:xfrm>
              <a:off x="4290712" y="4362234"/>
              <a:ext cx="107653" cy="112196"/>
            </a:xfrm>
            <a:custGeom>
              <a:rect b="b" l="l" r="r" t="t"/>
              <a:pathLst>
                <a:path extrusionOk="0" h="112196" w="107653">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6" name="Google Shape;2836;p221"/>
            <p:cNvSpPr/>
            <p:nvPr/>
          </p:nvSpPr>
          <p:spPr>
            <a:xfrm>
              <a:off x="4204679" y="4301110"/>
              <a:ext cx="123566" cy="187391"/>
            </a:xfrm>
            <a:custGeom>
              <a:rect b="b" l="l" r="r" t="t"/>
              <a:pathLst>
                <a:path extrusionOk="0" h="187391" w="123566">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7" name="Google Shape;2837;p221"/>
            <p:cNvSpPr/>
            <p:nvPr/>
          </p:nvSpPr>
          <p:spPr>
            <a:xfrm>
              <a:off x="4383603" y="4369384"/>
              <a:ext cx="81191" cy="97459"/>
            </a:xfrm>
            <a:custGeom>
              <a:rect b="b" l="l" r="r" t="t"/>
              <a:pathLst>
                <a:path extrusionOk="0" h="97459" w="81191">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8" name="Google Shape;2838;p221"/>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39" name="Google Shape;2839;p221"/>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0" name="Google Shape;2840;p221"/>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1" name="Google Shape;2841;p221"/>
            <p:cNvSpPr/>
            <p:nvPr/>
          </p:nvSpPr>
          <p:spPr>
            <a:xfrm>
              <a:off x="4211636" y="5997614"/>
              <a:ext cx="81016" cy="33331"/>
            </a:xfrm>
            <a:custGeom>
              <a:rect b="b" l="l" r="r" t="t"/>
              <a:pathLst>
                <a:path extrusionOk="0" h="33331" w="81016">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2" name="Google Shape;2842;p221"/>
            <p:cNvSpPr/>
            <p:nvPr/>
          </p:nvSpPr>
          <p:spPr>
            <a:xfrm>
              <a:off x="3411435" y="4482867"/>
              <a:ext cx="423441" cy="170418"/>
            </a:xfrm>
            <a:custGeom>
              <a:rect b="b" l="l" r="r" t="t"/>
              <a:pathLst>
                <a:path extrusionOk="0" h="170418" w="423441">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3" name="Google Shape;2843;p221"/>
            <p:cNvSpPr/>
            <p:nvPr/>
          </p:nvSpPr>
          <p:spPr>
            <a:xfrm>
              <a:off x="4815383" y="6100527"/>
              <a:ext cx="52970" cy="32930"/>
            </a:xfrm>
            <a:custGeom>
              <a:rect b="b" l="l" r="r" t="t"/>
              <a:pathLst>
                <a:path extrusionOk="0" h="32930" w="5297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4" name="Google Shape;2844;p221"/>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45" name="Google Shape;2845;p221"/>
            <p:cNvSpPr/>
            <p:nvPr/>
          </p:nvSpPr>
          <p:spPr>
            <a:xfrm>
              <a:off x="4189752" y="4238735"/>
              <a:ext cx="25039" cy="20158"/>
            </a:xfrm>
            <a:custGeom>
              <a:rect b="b" l="l" r="r" t="t"/>
              <a:pathLst>
                <a:path extrusionOk="0" h="20158" w="25039">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2846" name="Google Shape;2846;p221"/>
          <p:cNvSpPr/>
          <p:nvPr/>
        </p:nvSpPr>
        <p:spPr>
          <a:xfrm>
            <a:off x="4939483" y="1193354"/>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47" name="Google Shape;2847;p221"/>
          <p:cNvSpPr/>
          <p:nvPr/>
        </p:nvSpPr>
        <p:spPr>
          <a:xfrm>
            <a:off x="4762326" y="102368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48" name="Google Shape;2848;p221"/>
          <p:cNvSpPr/>
          <p:nvPr/>
        </p:nvSpPr>
        <p:spPr>
          <a:xfrm>
            <a:off x="5881561" y="167798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49" name="Google Shape;2849;p221"/>
          <p:cNvSpPr/>
          <p:nvPr/>
        </p:nvSpPr>
        <p:spPr>
          <a:xfrm>
            <a:off x="5935918" y="178611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0" name="Google Shape;2850;p221"/>
          <p:cNvSpPr/>
          <p:nvPr/>
        </p:nvSpPr>
        <p:spPr>
          <a:xfrm>
            <a:off x="5789965" y="238320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1" name="Google Shape;2851;p221"/>
          <p:cNvSpPr/>
          <p:nvPr/>
        </p:nvSpPr>
        <p:spPr>
          <a:xfrm>
            <a:off x="7281725" y="255035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2" name="Google Shape;2852;p221"/>
          <p:cNvSpPr/>
          <p:nvPr/>
        </p:nvSpPr>
        <p:spPr>
          <a:xfrm>
            <a:off x="6872740" y="313346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3" name="Google Shape;2853;p221"/>
          <p:cNvSpPr/>
          <p:nvPr/>
        </p:nvSpPr>
        <p:spPr>
          <a:xfrm>
            <a:off x="6000681" y="316792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4" name="Google Shape;2854;p221"/>
          <p:cNvSpPr/>
          <p:nvPr/>
        </p:nvSpPr>
        <p:spPr>
          <a:xfrm>
            <a:off x="6481423" y="339692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5" name="Google Shape;2855;p221"/>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56" name="Google Shape;2856;p221"/>
          <p:cNvSpPr txBox="1"/>
          <p:nvPr>
            <p:ph idx="1" type="body"/>
          </p:nvPr>
        </p:nvSpPr>
        <p:spPr>
          <a:xfrm>
            <a:off x="488157" y="1181250"/>
            <a:ext cx="2895300" cy="3009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857" name="Google Shape;2857;p221"/>
          <p:cNvSpPr/>
          <p:nvPr/>
        </p:nvSpPr>
        <p:spPr>
          <a:xfrm>
            <a:off x="6928946" y="292562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8" name="Google Shape;2858;p221"/>
          <p:cNvSpPr/>
          <p:nvPr/>
        </p:nvSpPr>
        <p:spPr>
          <a:xfrm>
            <a:off x="7117277" y="284543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59" name="Google Shape;2859;p221"/>
          <p:cNvSpPr/>
          <p:nvPr/>
        </p:nvSpPr>
        <p:spPr>
          <a:xfrm>
            <a:off x="5691026" y="198616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860" name="Google Shape;2860;p221"/>
          <p:cNvSpPr txBox="1"/>
          <p:nvPr/>
        </p:nvSpPr>
        <p:spPr>
          <a:xfrm>
            <a:off x="1247312" y="4666113"/>
            <a:ext cx="66495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lide - Title Only">
  <p:cSld name="6_Slide - Title Only">
    <p:spTree>
      <p:nvGrpSpPr>
        <p:cNvPr id="2861" name="Shape 2861"/>
        <p:cNvGrpSpPr/>
        <p:nvPr/>
      </p:nvGrpSpPr>
      <p:grpSpPr>
        <a:xfrm>
          <a:off x="0" y="0"/>
          <a:ext cx="0" cy="0"/>
          <a:chOff x="0" y="0"/>
          <a:chExt cx="0" cy="0"/>
        </a:xfrm>
      </p:grpSpPr>
      <p:grpSp>
        <p:nvGrpSpPr>
          <p:cNvPr id="2862" name="Google Shape;2862;p222"/>
          <p:cNvGrpSpPr/>
          <p:nvPr/>
        </p:nvGrpSpPr>
        <p:grpSpPr>
          <a:xfrm>
            <a:off x="4192374" y="-644445"/>
            <a:ext cx="12724140" cy="5883919"/>
            <a:chOff x="5540240" y="1676442"/>
            <a:chExt cx="5215025" cy="2411541"/>
          </a:xfrm>
        </p:grpSpPr>
        <p:sp>
          <p:nvSpPr>
            <p:cNvPr id="2863" name="Google Shape;2863;p222"/>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4" name="Google Shape;2864;p222"/>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5" name="Google Shape;2865;p222"/>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6" name="Google Shape;2866;p222"/>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7" name="Google Shape;2867;p222"/>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8" name="Google Shape;2868;p222"/>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69" name="Google Shape;2869;p222"/>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0" name="Google Shape;2870;p222"/>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1" name="Google Shape;2871;p222"/>
            <p:cNvSpPr/>
            <p:nvPr/>
          </p:nvSpPr>
          <p:spPr>
            <a:xfrm>
              <a:off x="6180054" y="2915959"/>
              <a:ext cx="248791" cy="200497"/>
            </a:xfrm>
            <a:custGeom>
              <a:rect b="b" l="l" r="r" t="t"/>
              <a:pathLst>
                <a:path extrusionOk="0" h="200497" w="248791">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2" name="Google Shape;2872;p222"/>
            <p:cNvSpPr/>
            <p:nvPr/>
          </p:nvSpPr>
          <p:spPr>
            <a:xfrm>
              <a:off x="6216574" y="3245378"/>
              <a:ext cx="91961" cy="87896"/>
            </a:xfrm>
            <a:custGeom>
              <a:rect b="b" l="l" r="r" t="t"/>
              <a:pathLst>
                <a:path extrusionOk="0" h="87896" w="91961">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3" name="Google Shape;2873;p222"/>
            <p:cNvSpPr/>
            <p:nvPr/>
          </p:nvSpPr>
          <p:spPr>
            <a:xfrm>
              <a:off x="6169809" y="3202261"/>
              <a:ext cx="138394" cy="121786"/>
            </a:xfrm>
            <a:custGeom>
              <a:rect b="b" l="l" r="r" t="t"/>
              <a:pathLst>
                <a:path extrusionOk="0" h="121786" w="138394">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4" name="Google Shape;2874;p222"/>
            <p:cNvSpPr/>
            <p:nvPr/>
          </p:nvSpPr>
          <p:spPr>
            <a:xfrm>
              <a:off x="6304512" y="3328661"/>
              <a:ext cx="47054" cy="95953"/>
            </a:xfrm>
            <a:custGeom>
              <a:rect b="b" l="l" r="r" t="t"/>
              <a:pathLst>
                <a:path extrusionOk="0" h="95953" w="47054">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5" name="Google Shape;2875;p222"/>
            <p:cNvSpPr/>
            <p:nvPr/>
          </p:nvSpPr>
          <p:spPr>
            <a:xfrm>
              <a:off x="6065188" y="3119225"/>
              <a:ext cx="192270" cy="89494"/>
            </a:xfrm>
            <a:custGeom>
              <a:rect b="b" l="l" r="r" t="t"/>
              <a:pathLst>
                <a:path extrusionOk="0" h="89494" w="19227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6" name="Google Shape;2876;p222"/>
            <p:cNvSpPr/>
            <p:nvPr/>
          </p:nvSpPr>
          <p:spPr>
            <a:xfrm>
              <a:off x="6227935" y="3131182"/>
              <a:ext cx="168502" cy="94448"/>
            </a:xfrm>
            <a:custGeom>
              <a:rect b="b" l="l" r="r" t="t"/>
              <a:pathLst>
                <a:path extrusionOk="0" h="94448" w="168502">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7" name="Google Shape;2877;p222"/>
            <p:cNvSpPr/>
            <p:nvPr/>
          </p:nvSpPr>
          <p:spPr>
            <a:xfrm>
              <a:off x="6135022" y="3050950"/>
              <a:ext cx="160264" cy="83958"/>
            </a:xfrm>
            <a:custGeom>
              <a:rect b="b" l="l" r="r" t="t"/>
              <a:pathLst>
                <a:path extrusionOk="0" h="83958" w="160264">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8" name="Google Shape;2878;p222"/>
            <p:cNvSpPr/>
            <p:nvPr/>
          </p:nvSpPr>
          <p:spPr>
            <a:xfrm>
              <a:off x="6247310" y="3100772"/>
              <a:ext cx="146697" cy="57433"/>
            </a:xfrm>
            <a:custGeom>
              <a:rect b="b" l="l" r="r" t="t"/>
              <a:pathLst>
                <a:path extrusionOk="0" h="57433" w="146697">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79" name="Google Shape;2879;p222"/>
            <p:cNvSpPr/>
            <p:nvPr/>
          </p:nvSpPr>
          <p:spPr>
            <a:xfrm>
              <a:off x="5562207" y="3347085"/>
              <a:ext cx="86639" cy="159228"/>
            </a:xfrm>
            <a:custGeom>
              <a:rect b="b" l="l" r="r" t="t"/>
              <a:pathLst>
                <a:path extrusionOk="0" h="159228" w="86639">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0" name="Google Shape;2880;p222"/>
            <p:cNvSpPr/>
            <p:nvPr/>
          </p:nvSpPr>
          <p:spPr>
            <a:xfrm>
              <a:off x="5895789" y="2966069"/>
              <a:ext cx="106185" cy="91340"/>
            </a:xfrm>
            <a:custGeom>
              <a:rect b="b" l="l" r="r" t="t"/>
              <a:pathLst>
                <a:path extrusionOk="0" h="91340" w="106185">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1" name="Google Shape;2881;p222"/>
            <p:cNvSpPr/>
            <p:nvPr/>
          </p:nvSpPr>
          <p:spPr>
            <a:xfrm>
              <a:off x="5963945" y="3082320"/>
              <a:ext cx="17648" cy="23988"/>
            </a:xfrm>
            <a:custGeom>
              <a:rect b="b" l="l" r="r" t="t"/>
              <a:pathLst>
                <a:path extrusionOk="0" h="23988" w="17648">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2" name="Google Shape;2882;p222"/>
            <p:cNvSpPr/>
            <p:nvPr/>
          </p:nvSpPr>
          <p:spPr>
            <a:xfrm>
              <a:off x="5879182" y="3035663"/>
              <a:ext cx="100637" cy="69930"/>
            </a:xfrm>
            <a:custGeom>
              <a:rect b="b" l="l" r="r" t="t"/>
              <a:pathLst>
                <a:path extrusionOk="0" h="69930" w="100637">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3" name="Google Shape;2883;p222"/>
            <p:cNvSpPr/>
            <p:nvPr/>
          </p:nvSpPr>
          <p:spPr>
            <a:xfrm>
              <a:off x="6333977" y="3140445"/>
              <a:ext cx="234494" cy="152233"/>
            </a:xfrm>
            <a:custGeom>
              <a:rect b="b" l="l" r="r" t="t"/>
              <a:pathLst>
                <a:path extrusionOk="0" h="152233" w="234494">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4" name="Google Shape;2884;p222"/>
            <p:cNvSpPr/>
            <p:nvPr/>
          </p:nvSpPr>
          <p:spPr>
            <a:xfrm>
              <a:off x="6499187" y="3135832"/>
              <a:ext cx="81191" cy="99643"/>
            </a:xfrm>
            <a:custGeom>
              <a:rect b="b" l="l" r="r" t="t"/>
              <a:pathLst>
                <a:path extrusionOk="0" h="99643" w="81191">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5" name="Google Shape;2885;p222"/>
            <p:cNvSpPr/>
            <p:nvPr/>
          </p:nvSpPr>
          <p:spPr>
            <a:xfrm>
              <a:off x="6383397" y="3278839"/>
              <a:ext cx="164688" cy="88572"/>
            </a:xfrm>
            <a:custGeom>
              <a:rect b="b" l="l" r="r" t="t"/>
              <a:pathLst>
                <a:path extrusionOk="0" h="88572" w="164688">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6" name="Google Shape;2886;p222"/>
            <p:cNvSpPr/>
            <p:nvPr/>
          </p:nvSpPr>
          <p:spPr>
            <a:xfrm>
              <a:off x="6334217" y="3336965"/>
              <a:ext cx="71784" cy="47976"/>
            </a:xfrm>
            <a:custGeom>
              <a:rect b="b" l="l" r="r" t="t"/>
              <a:pathLst>
                <a:path extrusionOk="0" h="47976" w="71784">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7" name="Google Shape;2887;p222"/>
            <p:cNvSpPr/>
            <p:nvPr/>
          </p:nvSpPr>
          <p:spPr>
            <a:xfrm>
              <a:off x="6379246" y="3002220"/>
              <a:ext cx="465075" cy="267227"/>
            </a:xfrm>
            <a:custGeom>
              <a:rect b="b" l="l" r="r" t="t"/>
              <a:pathLst>
                <a:path extrusionOk="0" h="267227" w="465075">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8" name="Google Shape;2888;p222"/>
            <p:cNvSpPr/>
            <p:nvPr/>
          </p:nvSpPr>
          <p:spPr>
            <a:xfrm>
              <a:off x="6407847" y="2863657"/>
              <a:ext cx="242890" cy="175375"/>
            </a:xfrm>
            <a:custGeom>
              <a:rect b="b" l="l" r="r" t="t"/>
              <a:pathLst>
                <a:path extrusionOk="0" h="175375" w="24289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89" name="Google Shape;2889;p222"/>
            <p:cNvSpPr/>
            <p:nvPr/>
          </p:nvSpPr>
          <p:spPr>
            <a:xfrm>
              <a:off x="6348192" y="2793395"/>
              <a:ext cx="188822" cy="91482"/>
            </a:xfrm>
            <a:custGeom>
              <a:rect b="b" l="l" r="r" t="t"/>
              <a:pathLst>
                <a:path extrusionOk="0" h="91482" w="188822">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0" name="Google Shape;2890;p222"/>
            <p:cNvSpPr/>
            <p:nvPr/>
          </p:nvSpPr>
          <p:spPr>
            <a:xfrm>
              <a:off x="6345409" y="2853816"/>
              <a:ext cx="150087" cy="91452"/>
            </a:xfrm>
            <a:custGeom>
              <a:rect b="b" l="l" r="r" t="t"/>
              <a:pathLst>
                <a:path extrusionOk="0" h="91452" w="150087">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1" name="Google Shape;2891;p222"/>
            <p:cNvSpPr/>
            <p:nvPr/>
          </p:nvSpPr>
          <p:spPr>
            <a:xfrm>
              <a:off x="5975983" y="3163383"/>
              <a:ext cx="116325" cy="61943"/>
            </a:xfrm>
            <a:custGeom>
              <a:rect b="b" l="l" r="r" t="t"/>
              <a:pathLst>
                <a:path extrusionOk="0" h="61943" w="116325">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2" name="Google Shape;2892;p222"/>
            <p:cNvSpPr/>
            <p:nvPr/>
          </p:nvSpPr>
          <p:spPr>
            <a:xfrm>
              <a:off x="5971373" y="2912556"/>
              <a:ext cx="231217" cy="262214"/>
            </a:xfrm>
            <a:custGeom>
              <a:rect b="b" l="l" r="r" t="t"/>
              <a:pathLst>
                <a:path extrusionOk="0" h="262214" w="231217">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3" name="Google Shape;2893;p222"/>
            <p:cNvSpPr/>
            <p:nvPr/>
          </p:nvSpPr>
          <p:spPr>
            <a:xfrm>
              <a:off x="6351567" y="2285767"/>
              <a:ext cx="271902" cy="432174"/>
            </a:xfrm>
            <a:custGeom>
              <a:rect b="b" l="l" r="r" t="t"/>
              <a:pathLst>
                <a:path extrusionOk="0" h="432174" w="271902">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4" name="Google Shape;2894;p222"/>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5" name="Google Shape;2895;p222"/>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6" name="Google Shape;2896;p222"/>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7" name="Google Shape;2897;p222"/>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8" name="Google Shape;2898;p222"/>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899" name="Google Shape;2899;p222"/>
            <p:cNvSpPr/>
            <p:nvPr/>
          </p:nvSpPr>
          <p:spPr>
            <a:xfrm>
              <a:off x="5687748" y="3049105"/>
              <a:ext cx="374203" cy="317404"/>
            </a:xfrm>
            <a:custGeom>
              <a:rect b="b" l="l" r="r" t="t"/>
              <a:pathLst>
                <a:path extrusionOk="0" h="317404" w="374203">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0" name="Google Shape;2900;p222"/>
            <p:cNvSpPr/>
            <p:nvPr/>
          </p:nvSpPr>
          <p:spPr>
            <a:xfrm>
              <a:off x="5571915" y="3294524"/>
              <a:ext cx="327741" cy="235293"/>
            </a:xfrm>
            <a:custGeom>
              <a:rect b="b" l="l" r="r" t="t"/>
              <a:pathLst>
                <a:path extrusionOk="0" h="235293" w="327741">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1" name="Google Shape;2901;p222"/>
            <p:cNvSpPr/>
            <p:nvPr/>
          </p:nvSpPr>
          <p:spPr>
            <a:xfrm>
              <a:off x="6327578" y="3356340"/>
              <a:ext cx="165150" cy="205745"/>
            </a:xfrm>
            <a:custGeom>
              <a:rect b="b" l="l" r="r" t="t"/>
              <a:pathLst>
                <a:path extrusionOk="0" h="205745" w="16515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2" name="Google Shape;2902;p222"/>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3" name="Google Shape;2903;p222"/>
            <p:cNvSpPr/>
            <p:nvPr/>
          </p:nvSpPr>
          <p:spPr>
            <a:xfrm>
              <a:off x="5540240" y="2905898"/>
              <a:ext cx="110181" cy="129367"/>
            </a:xfrm>
            <a:custGeom>
              <a:rect b="b" l="l" r="r" t="t"/>
              <a:pathLst>
                <a:path extrusionOk="0" h="129367" w="110181">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nvGrpSpPr>
            <p:cNvPr id="2904" name="Google Shape;2904;p222"/>
            <p:cNvGrpSpPr/>
            <p:nvPr/>
          </p:nvGrpSpPr>
          <p:grpSpPr>
            <a:xfrm>
              <a:off x="5601854" y="2693680"/>
              <a:ext cx="257976" cy="396200"/>
              <a:chOff x="5601854" y="2693680"/>
              <a:chExt cx="257976" cy="396200"/>
            </a:xfrm>
          </p:grpSpPr>
          <p:sp>
            <p:nvSpPr>
              <p:cNvPr id="2905" name="Google Shape;2905;p222"/>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6" name="Google Shape;2906;p222"/>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2907" name="Google Shape;2907;p222"/>
            <p:cNvSpPr/>
            <p:nvPr/>
          </p:nvSpPr>
          <p:spPr>
            <a:xfrm>
              <a:off x="6023355" y="2808746"/>
              <a:ext cx="119583" cy="116856"/>
            </a:xfrm>
            <a:custGeom>
              <a:rect b="b" l="l" r="r" t="t"/>
              <a:pathLst>
                <a:path extrusionOk="0" h="116856" w="119583">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8" name="Google Shape;2908;p222"/>
            <p:cNvSpPr/>
            <p:nvPr/>
          </p:nvSpPr>
          <p:spPr>
            <a:xfrm>
              <a:off x="6107071" y="2335383"/>
              <a:ext cx="324764" cy="560258"/>
            </a:xfrm>
            <a:custGeom>
              <a:rect b="b" l="l" r="r" t="t"/>
              <a:pathLst>
                <a:path extrusionOk="0" h="560258" w="324764">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09" name="Google Shape;2909;p222"/>
            <p:cNvSpPr/>
            <p:nvPr/>
          </p:nvSpPr>
          <p:spPr>
            <a:xfrm>
              <a:off x="6376340" y="2734929"/>
              <a:ext cx="156078" cy="77983"/>
            </a:xfrm>
            <a:custGeom>
              <a:rect b="b" l="l" r="r" t="t"/>
              <a:pathLst>
                <a:path extrusionOk="0" h="77983" w="156078">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0" name="Google Shape;2910;p222"/>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1" name="Google Shape;2911;p222"/>
            <p:cNvSpPr/>
            <p:nvPr/>
          </p:nvSpPr>
          <p:spPr>
            <a:xfrm>
              <a:off x="5943573" y="1734362"/>
              <a:ext cx="669097" cy="1063132"/>
            </a:xfrm>
            <a:custGeom>
              <a:rect b="b" l="l" r="r" t="t"/>
              <a:pathLst>
                <a:path extrusionOk="0" h="1063132" w="669097">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2" name="Google Shape;2912;p222"/>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3" name="Google Shape;2913;p222"/>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4" name="Google Shape;2914;p222"/>
            <p:cNvSpPr/>
            <p:nvPr/>
          </p:nvSpPr>
          <p:spPr>
            <a:xfrm>
              <a:off x="7006875" y="2900657"/>
              <a:ext cx="1058799" cy="498399"/>
            </a:xfrm>
            <a:custGeom>
              <a:rect b="b" l="l" r="r" t="t"/>
              <a:pathLst>
                <a:path extrusionOk="0" h="498399" w="1058799">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5" name="Google Shape;2915;p222"/>
            <p:cNvSpPr/>
            <p:nvPr/>
          </p:nvSpPr>
          <p:spPr>
            <a:xfrm>
              <a:off x="6314662" y="1676442"/>
              <a:ext cx="4440603" cy="1701541"/>
            </a:xfrm>
            <a:custGeom>
              <a:rect b="b" l="l" r="r" t="t"/>
              <a:pathLst>
                <a:path extrusionOk="0" h="1701541" w="4440603">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6" name="Google Shape;2916;p222"/>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7" name="Google Shape;2917;p222"/>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8" name="Google Shape;2918;p222"/>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19" name="Google Shape;2919;p222"/>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20" name="Google Shape;2920;p222"/>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21" name="Google Shape;2921;p222"/>
            <p:cNvSpPr/>
            <p:nvPr/>
          </p:nvSpPr>
          <p:spPr>
            <a:xfrm>
              <a:off x="6148243" y="3190177"/>
              <a:ext cx="87995" cy="48989"/>
            </a:xfrm>
            <a:custGeom>
              <a:rect b="b" l="l" r="r" t="t"/>
              <a:pathLst>
                <a:path extrusionOk="0" h="48989" w="87995">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22" name="Google Shape;2922;p222"/>
            <p:cNvSpPr/>
            <p:nvPr/>
          </p:nvSpPr>
          <p:spPr>
            <a:xfrm>
              <a:off x="5984989" y="3186577"/>
              <a:ext cx="296684" cy="325687"/>
            </a:xfrm>
            <a:custGeom>
              <a:rect b="b" l="l" r="r" t="t"/>
              <a:pathLst>
                <a:path extrusionOk="0" h="325687" w="296684">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23" name="Google Shape;2923;p222"/>
            <p:cNvSpPr/>
            <p:nvPr/>
          </p:nvSpPr>
          <p:spPr>
            <a:xfrm>
              <a:off x="6284215" y="3305595"/>
              <a:ext cx="31368" cy="42440"/>
            </a:xfrm>
            <a:custGeom>
              <a:rect b="b" l="l" r="r" t="t"/>
              <a:pathLst>
                <a:path extrusionOk="0" h="42440" w="31368">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24" name="Google Shape;2924;p222"/>
            <p:cNvSpPr/>
            <p:nvPr/>
          </p:nvSpPr>
          <p:spPr>
            <a:xfrm>
              <a:off x="6293441" y="3213333"/>
              <a:ext cx="104584" cy="129167"/>
            </a:xfrm>
            <a:custGeom>
              <a:rect b="b" l="l" r="r" t="t"/>
              <a:pathLst>
                <a:path extrusionOk="0" h="129167" w="104584">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2925" name="Google Shape;2925;p22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pic>
        <p:nvPicPr>
          <p:cNvPr id="2926" name="Google Shape;2926;p222"/>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2927" name="Google Shape;2927;p222"/>
          <p:cNvSpPr/>
          <p:nvPr/>
        </p:nvSpPr>
        <p:spPr>
          <a:xfrm>
            <a:off x="5490609" y="187651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28" name="Google Shape;2928;p222"/>
          <p:cNvSpPr/>
          <p:nvPr/>
        </p:nvSpPr>
        <p:spPr>
          <a:xfrm>
            <a:off x="5945331" y="190368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29" name="Google Shape;2929;p222"/>
          <p:cNvSpPr/>
          <p:nvPr/>
        </p:nvSpPr>
        <p:spPr>
          <a:xfrm>
            <a:off x="4798449" y="261907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0" name="Google Shape;2930;p222"/>
          <p:cNvSpPr/>
          <p:nvPr/>
        </p:nvSpPr>
        <p:spPr>
          <a:xfrm>
            <a:off x="5627357" y="246968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1" name="Google Shape;2931;p222"/>
          <p:cNvSpPr/>
          <p:nvPr/>
        </p:nvSpPr>
        <p:spPr>
          <a:xfrm>
            <a:off x="5633419" y="224590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2" name="Google Shape;2932;p222"/>
          <p:cNvSpPr/>
          <p:nvPr/>
        </p:nvSpPr>
        <p:spPr>
          <a:xfrm>
            <a:off x="4947402" y="271181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3" name="Google Shape;2933;p222"/>
          <p:cNvSpPr/>
          <p:nvPr/>
        </p:nvSpPr>
        <p:spPr>
          <a:xfrm>
            <a:off x="6827193" y="235139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4" name="Google Shape;2934;p222"/>
          <p:cNvSpPr/>
          <p:nvPr/>
        </p:nvSpPr>
        <p:spPr>
          <a:xfrm>
            <a:off x="6388904" y="254091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5" name="Google Shape;2935;p222"/>
          <p:cNvSpPr/>
          <p:nvPr/>
        </p:nvSpPr>
        <p:spPr>
          <a:xfrm>
            <a:off x="5357989" y="280821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6" name="Google Shape;2936;p222"/>
          <p:cNvSpPr/>
          <p:nvPr/>
        </p:nvSpPr>
        <p:spPr>
          <a:xfrm>
            <a:off x="5025448" y="291936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7" name="Google Shape;2937;p222"/>
          <p:cNvSpPr/>
          <p:nvPr/>
        </p:nvSpPr>
        <p:spPr>
          <a:xfrm>
            <a:off x="5477330" y="313588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8" name="Google Shape;2938;p222"/>
          <p:cNvSpPr/>
          <p:nvPr/>
        </p:nvSpPr>
        <p:spPr>
          <a:xfrm>
            <a:off x="5656270" y="343534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39" name="Google Shape;2939;p222"/>
          <p:cNvSpPr/>
          <p:nvPr/>
        </p:nvSpPr>
        <p:spPr>
          <a:xfrm>
            <a:off x="6288064" y="371291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0" name="Google Shape;2940;p222"/>
          <p:cNvSpPr/>
          <p:nvPr/>
        </p:nvSpPr>
        <p:spPr>
          <a:xfrm>
            <a:off x="6655466" y="345546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1" name="Google Shape;2941;p222"/>
          <p:cNvSpPr/>
          <p:nvPr/>
        </p:nvSpPr>
        <p:spPr>
          <a:xfrm>
            <a:off x="7031750" y="403558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2" name="Google Shape;2942;p222"/>
          <p:cNvSpPr/>
          <p:nvPr/>
        </p:nvSpPr>
        <p:spPr>
          <a:xfrm>
            <a:off x="4854745" y="346097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3" name="Google Shape;2943;p222"/>
          <p:cNvSpPr/>
          <p:nvPr/>
        </p:nvSpPr>
        <p:spPr>
          <a:xfrm>
            <a:off x="4615634" y="356098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4" name="Google Shape;2944;p222"/>
          <p:cNvSpPr/>
          <p:nvPr/>
        </p:nvSpPr>
        <p:spPr>
          <a:xfrm>
            <a:off x="4218994" y="360922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5" name="Google Shape;2945;p222"/>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46" name="Google Shape;2946;p222"/>
          <p:cNvSpPr txBox="1"/>
          <p:nvPr>
            <p:ph idx="1" type="body"/>
          </p:nvPr>
        </p:nvSpPr>
        <p:spPr>
          <a:xfrm>
            <a:off x="488157" y="1181250"/>
            <a:ext cx="2895300" cy="3009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47" name="Google Shape;2947;p222"/>
          <p:cNvSpPr/>
          <p:nvPr/>
        </p:nvSpPr>
        <p:spPr>
          <a:xfrm>
            <a:off x="4989339" y="267974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2948" name="Google Shape;2948;p222"/>
          <p:cNvSpPr txBox="1"/>
          <p:nvPr/>
        </p:nvSpPr>
        <p:spPr>
          <a:xfrm>
            <a:off x="2032253" y="4624607"/>
            <a:ext cx="5079600" cy="238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AMSTERDAM – ATHENS – BARCELONA – BERLIN – COPENHAGEN – HEIDELBERG – ISTANBUL – LISBON – LONDON</a:t>
            </a:r>
            <a:br>
              <a:rPr b="0" i="0" lang="en-GB" sz="600" u="none" cap="none" strike="noStrike">
                <a:solidFill>
                  <a:schemeClr val="dk1"/>
                </a:solidFill>
                <a:latin typeface="Montserrat"/>
                <a:ea typeface="Montserrat"/>
                <a:cs typeface="Montserrat"/>
                <a:sym typeface="Montserrat"/>
              </a:rPr>
            </a:br>
            <a:r>
              <a:rPr b="0" i="0" lang="en-GB" sz="600" u="none" cap="none" strike="noStrike">
                <a:solidFill>
                  <a:schemeClr val="dk1"/>
                </a:solidFill>
                <a:latin typeface="Montserrat"/>
                <a:ea typeface="Montserrat"/>
                <a:cs typeface="Montserrat"/>
                <a:sym typeface="Montserrat"/>
              </a:rPr>
              <a:t>MADRID – MILAN – MOSCOW – OSLO – PARIS – ROME – ROTTERDAM – STOCKHOLM – TEL AVIV – VENICE – WARSAW</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itle Only">
  <p:cSld name="3_Slide - Title Only">
    <p:spTree>
      <p:nvGrpSpPr>
        <p:cNvPr id="2949" name="Shape 2949"/>
        <p:cNvGrpSpPr/>
        <p:nvPr/>
      </p:nvGrpSpPr>
      <p:grpSpPr>
        <a:xfrm>
          <a:off x="0" y="0"/>
          <a:ext cx="0" cy="0"/>
          <a:chOff x="0" y="0"/>
          <a:chExt cx="0" cy="0"/>
        </a:xfrm>
      </p:grpSpPr>
      <p:sp>
        <p:nvSpPr>
          <p:cNvPr id="2950" name="Google Shape;2950;p223"/>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51" name="Google Shape;2951;p223"/>
          <p:cNvSpPr txBox="1"/>
          <p:nvPr>
            <p:ph idx="12" type="sldNum"/>
          </p:nvPr>
        </p:nvSpPr>
        <p:spPr>
          <a:xfrm>
            <a:off x="488156" y="4767263"/>
            <a:ext cx="5835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grpSp>
        <p:nvGrpSpPr>
          <p:cNvPr id="2952" name="Google Shape;2952;p223"/>
          <p:cNvGrpSpPr/>
          <p:nvPr/>
        </p:nvGrpSpPr>
        <p:grpSpPr>
          <a:xfrm>
            <a:off x="4138787" y="327952"/>
            <a:ext cx="3528842" cy="3960958"/>
            <a:chOff x="5365980" y="3492359"/>
            <a:chExt cx="1762482" cy="1978303"/>
          </a:xfrm>
        </p:grpSpPr>
        <p:sp>
          <p:nvSpPr>
            <p:cNvPr id="2953" name="Google Shape;2953;p223"/>
            <p:cNvSpPr/>
            <p:nvPr/>
          </p:nvSpPr>
          <p:spPr>
            <a:xfrm>
              <a:off x="6117141" y="4970014"/>
              <a:ext cx="330378" cy="328930"/>
            </a:xfrm>
            <a:custGeom>
              <a:rect b="b" l="l" r="r" t="t"/>
              <a:pathLst>
                <a:path extrusionOk="0" h="328930" w="330378">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4" name="Google Shape;2954;p223"/>
            <p:cNvSpPr/>
            <p:nvPr/>
          </p:nvSpPr>
          <p:spPr>
            <a:xfrm>
              <a:off x="6447520" y="4934954"/>
              <a:ext cx="204931" cy="181757"/>
            </a:xfrm>
            <a:custGeom>
              <a:rect b="b" l="l" r="r" t="t"/>
              <a:pathLst>
                <a:path extrusionOk="0" h="181757" w="204931">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5" name="Google Shape;2955;p223"/>
            <p:cNvSpPr/>
            <p:nvPr/>
          </p:nvSpPr>
          <p:spPr>
            <a:xfrm>
              <a:off x="6317429" y="4992157"/>
              <a:ext cx="232502" cy="250705"/>
            </a:xfrm>
            <a:custGeom>
              <a:rect b="b" l="l" r="r" t="t"/>
              <a:pathLst>
                <a:path extrusionOk="0" h="250705" w="232502">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6" name="Google Shape;2956;p223"/>
            <p:cNvSpPr/>
            <p:nvPr/>
          </p:nvSpPr>
          <p:spPr>
            <a:xfrm>
              <a:off x="6590527" y="5209897"/>
              <a:ext cx="35060" cy="42752"/>
            </a:xfrm>
            <a:custGeom>
              <a:rect b="b" l="l" r="r" t="t"/>
              <a:pathLst>
                <a:path extrusionOk="0" h="42752" w="3506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7" name="Google Shape;2957;p223"/>
            <p:cNvSpPr/>
            <p:nvPr/>
          </p:nvSpPr>
          <p:spPr>
            <a:xfrm>
              <a:off x="6496419" y="5288211"/>
              <a:ext cx="59047" cy="59157"/>
            </a:xfrm>
            <a:custGeom>
              <a:rect b="b" l="l" r="r" t="t"/>
              <a:pathLst>
                <a:path extrusionOk="0" h="59157" w="59047">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8" name="Google Shape;2958;p223"/>
            <p:cNvSpPr/>
            <p:nvPr/>
          </p:nvSpPr>
          <p:spPr>
            <a:xfrm>
              <a:off x="6226089" y="5105640"/>
              <a:ext cx="415182" cy="365022"/>
            </a:xfrm>
            <a:custGeom>
              <a:rect b="b" l="l" r="r" t="t"/>
              <a:pathLst>
                <a:path extrusionOk="0" h="365022" w="415182">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59" name="Google Shape;2959;p223"/>
            <p:cNvSpPr/>
            <p:nvPr/>
          </p:nvSpPr>
          <p:spPr>
            <a:xfrm>
              <a:off x="6117219" y="4673441"/>
              <a:ext cx="305389" cy="321191"/>
            </a:xfrm>
            <a:custGeom>
              <a:rect b="b" l="l" r="r" t="t"/>
              <a:pathLst>
                <a:path extrusionOk="0" h="321191" w="305389">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0" name="Google Shape;2960;p223"/>
            <p:cNvSpPr/>
            <p:nvPr/>
          </p:nvSpPr>
          <p:spPr>
            <a:xfrm>
              <a:off x="6367252" y="4734745"/>
              <a:ext cx="298930" cy="263566"/>
            </a:xfrm>
            <a:custGeom>
              <a:rect b="b" l="l" r="r" t="t"/>
              <a:pathLst>
                <a:path extrusionOk="0" h="263566" w="29893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1" name="Google Shape;2961;p223"/>
            <p:cNvSpPr/>
            <p:nvPr/>
          </p:nvSpPr>
          <p:spPr>
            <a:xfrm>
              <a:off x="6545318" y="4548374"/>
              <a:ext cx="49943" cy="41962"/>
            </a:xfrm>
            <a:custGeom>
              <a:rect b="b" l="l" r="r" t="t"/>
              <a:pathLst>
                <a:path extrusionOk="0" h="41962" w="49943">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2" name="Google Shape;2962;p223"/>
            <p:cNvSpPr/>
            <p:nvPr/>
          </p:nvSpPr>
          <p:spPr>
            <a:xfrm>
              <a:off x="6859934" y="4202401"/>
              <a:ext cx="268528" cy="359812"/>
            </a:xfrm>
            <a:custGeom>
              <a:rect b="b" l="l" r="r" t="t"/>
              <a:pathLst>
                <a:path extrusionOk="0" h="359812" w="268528">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3" name="Google Shape;2963;p223"/>
            <p:cNvSpPr/>
            <p:nvPr/>
          </p:nvSpPr>
          <p:spPr>
            <a:xfrm>
              <a:off x="5469535" y="3539481"/>
              <a:ext cx="312159" cy="246802"/>
            </a:xfrm>
            <a:custGeom>
              <a:rect b="b" l="l" r="r" t="t"/>
              <a:pathLst>
                <a:path extrusionOk="0" h="246802" w="312159">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4" name="Google Shape;2964;p223"/>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5" name="Google Shape;2965;p223"/>
            <p:cNvSpPr/>
            <p:nvPr/>
          </p:nvSpPr>
          <p:spPr>
            <a:xfrm>
              <a:off x="5584864" y="3499834"/>
              <a:ext cx="543427" cy="519874"/>
            </a:xfrm>
            <a:custGeom>
              <a:rect b="b" l="l" r="r" t="t"/>
              <a:pathLst>
                <a:path extrusionOk="0" h="519874" w="543427">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6" name="Google Shape;2966;p223"/>
            <p:cNvSpPr/>
            <p:nvPr/>
          </p:nvSpPr>
          <p:spPr>
            <a:xfrm>
              <a:off x="6059023" y="3621134"/>
              <a:ext cx="394032" cy="379199"/>
            </a:xfrm>
            <a:custGeom>
              <a:rect b="b" l="l" r="r" t="t"/>
              <a:pathLst>
                <a:path extrusionOk="0" h="379199" w="394032">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7" name="Google Shape;2967;p223"/>
            <p:cNvSpPr/>
            <p:nvPr/>
          </p:nvSpPr>
          <p:spPr>
            <a:xfrm>
              <a:off x="5376350" y="4154444"/>
              <a:ext cx="75655" cy="22111"/>
            </a:xfrm>
            <a:custGeom>
              <a:rect b="b" l="l" r="r" t="t"/>
              <a:pathLst>
                <a:path extrusionOk="0" h="22111" w="75655">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8" name="Google Shape;2968;p223"/>
            <p:cNvSpPr/>
            <p:nvPr/>
          </p:nvSpPr>
          <p:spPr>
            <a:xfrm>
              <a:off x="5366127" y="4082101"/>
              <a:ext cx="147693" cy="116904"/>
            </a:xfrm>
            <a:custGeom>
              <a:rect b="b" l="l" r="r" t="t"/>
              <a:pathLst>
                <a:path extrusionOk="0" h="116904" w="147693">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69" name="Google Shape;2969;p223"/>
            <p:cNvSpPr/>
            <p:nvPr/>
          </p:nvSpPr>
          <p:spPr>
            <a:xfrm>
              <a:off x="5382809" y="4186704"/>
              <a:ext cx="71964" cy="41900"/>
            </a:xfrm>
            <a:custGeom>
              <a:rect b="b" l="l" r="r" t="t"/>
              <a:pathLst>
                <a:path extrusionOk="0" h="41900" w="71964">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0" name="Google Shape;2970;p223"/>
            <p:cNvSpPr/>
            <p:nvPr/>
          </p:nvSpPr>
          <p:spPr>
            <a:xfrm>
              <a:off x="6187339" y="4228409"/>
              <a:ext cx="321074" cy="222166"/>
            </a:xfrm>
            <a:custGeom>
              <a:rect b="b" l="l" r="r" t="t"/>
              <a:pathLst>
                <a:path extrusionOk="0" h="222166" w="321074">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1" name="Google Shape;2971;p223"/>
            <p:cNvSpPr/>
            <p:nvPr/>
          </p:nvSpPr>
          <p:spPr>
            <a:xfrm>
              <a:off x="5882238" y="4153869"/>
              <a:ext cx="309944" cy="251139"/>
            </a:xfrm>
            <a:custGeom>
              <a:rect b="b" l="l" r="r" t="t"/>
              <a:pathLst>
                <a:path extrusionOk="0" h="251139" w="309944">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2" name="Google Shape;2972;p223"/>
            <p:cNvSpPr/>
            <p:nvPr/>
          </p:nvSpPr>
          <p:spPr>
            <a:xfrm>
              <a:off x="5833050" y="4193579"/>
              <a:ext cx="77039" cy="159198"/>
            </a:xfrm>
            <a:custGeom>
              <a:rect b="b" l="l" r="r" t="t"/>
              <a:pathLst>
                <a:path extrusionOk="0" h="159198" w="77039">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3" name="Google Shape;2973;p223"/>
            <p:cNvSpPr/>
            <p:nvPr/>
          </p:nvSpPr>
          <p:spPr>
            <a:xfrm>
              <a:off x="5810907" y="4228222"/>
              <a:ext cx="49821" cy="134703"/>
            </a:xfrm>
            <a:custGeom>
              <a:rect b="b" l="l" r="r" t="t"/>
              <a:pathLst>
                <a:path extrusionOk="0" h="134703" w="49821">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4" name="Google Shape;2974;p223"/>
            <p:cNvSpPr/>
            <p:nvPr/>
          </p:nvSpPr>
          <p:spPr>
            <a:xfrm>
              <a:off x="6036951" y="4175633"/>
              <a:ext cx="192828" cy="298931"/>
            </a:xfrm>
            <a:custGeom>
              <a:rect b="b" l="l" r="r" t="t"/>
              <a:pathLst>
                <a:path extrusionOk="0" h="298931" w="192828">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5" name="Google Shape;2975;p223"/>
            <p:cNvSpPr/>
            <p:nvPr/>
          </p:nvSpPr>
          <p:spPr>
            <a:xfrm>
              <a:off x="5590023" y="4238577"/>
              <a:ext cx="158145" cy="163099"/>
            </a:xfrm>
            <a:custGeom>
              <a:rect b="b" l="l" r="r" t="t"/>
              <a:pathLst>
                <a:path extrusionOk="0" h="163099" w="158145">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6" name="Google Shape;2976;p223"/>
            <p:cNvSpPr/>
            <p:nvPr/>
          </p:nvSpPr>
          <p:spPr>
            <a:xfrm>
              <a:off x="5726877" y="4229145"/>
              <a:ext cx="111708" cy="167959"/>
            </a:xfrm>
            <a:custGeom>
              <a:rect b="b" l="l" r="r" t="t"/>
              <a:pathLst>
                <a:path extrusionOk="0" h="167959" w="111708">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7" name="Google Shape;2977;p223"/>
            <p:cNvSpPr/>
            <p:nvPr/>
          </p:nvSpPr>
          <p:spPr>
            <a:xfrm>
              <a:off x="5417868" y="4184859"/>
              <a:ext cx="193704" cy="146916"/>
            </a:xfrm>
            <a:custGeom>
              <a:rect b="b" l="l" r="r" t="t"/>
              <a:pathLst>
                <a:path extrusionOk="0" h="146916" w="193704">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8" name="Google Shape;2978;p223"/>
            <p:cNvSpPr/>
            <p:nvPr/>
          </p:nvSpPr>
          <p:spPr>
            <a:xfrm>
              <a:off x="5510131" y="4299265"/>
              <a:ext cx="108916" cy="103334"/>
            </a:xfrm>
            <a:custGeom>
              <a:rect b="b" l="l" r="r" t="t"/>
              <a:pathLst>
                <a:path extrusionOk="0" h="103334" w="108916">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79" name="Google Shape;2979;p223"/>
            <p:cNvSpPr/>
            <p:nvPr/>
          </p:nvSpPr>
          <p:spPr>
            <a:xfrm>
              <a:off x="5464922" y="4258669"/>
              <a:ext cx="74821" cy="81191"/>
            </a:xfrm>
            <a:custGeom>
              <a:rect b="b" l="l" r="r" t="t"/>
              <a:pathLst>
                <a:path extrusionOk="0" h="81191" w="74821">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0" name="Google Shape;2980;p223"/>
            <p:cNvSpPr/>
            <p:nvPr/>
          </p:nvSpPr>
          <p:spPr>
            <a:xfrm>
              <a:off x="5368046" y="3776135"/>
              <a:ext cx="217740" cy="178067"/>
            </a:xfrm>
            <a:custGeom>
              <a:rect b="b" l="l" r="r" t="t"/>
              <a:pathLst>
                <a:path extrusionOk="0" h="178067" w="21774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1" name="Google Shape;2981;p223"/>
            <p:cNvSpPr/>
            <p:nvPr/>
          </p:nvSpPr>
          <p:spPr>
            <a:xfrm>
              <a:off x="5365980" y="3786284"/>
              <a:ext cx="315759" cy="345984"/>
            </a:xfrm>
            <a:custGeom>
              <a:rect b="b" l="l" r="r" t="t"/>
              <a:pathLst>
                <a:path extrusionOk="0" h="345984" w="315759">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2" name="Google Shape;2982;p223"/>
            <p:cNvSpPr/>
            <p:nvPr/>
          </p:nvSpPr>
          <p:spPr>
            <a:xfrm>
              <a:off x="5489833" y="3850868"/>
              <a:ext cx="435627" cy="404890"/>
            </a:xfrm>
            <a:custGeom>
              <a:rect b="b" l="l" r="r" t="t"/>
              <a:pathLst>
                <a:path extrusionOk="0" h="404890" w="435627">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3" name="Google Shape;2983;p223"/>
            <p:cNvSpPr/>
            <p:nvPr/>
          </p:nvSpPr>
          <p:spPr>
            <a:xfrm>
              <a:off x="5667900" y="4122781"/>
              <a:ext cx="212573" cy="145307"/>
            </a:xfrm>
            <a:custGeom>
              <a:rect b="b" l="l" r="r" t="t"/>
              <a:pathLst>
                <a:path extrusionOk="0" h="145307" w="212573">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4" name="Google Shape;2984;p223"/>
            <p:cNvSpPr/>
            <p:nvPr/>
          </p:nvSpPr>
          <p:spPr>
            <a:xfrm>
              <a:off x="5815378" y="3893309"/>
              <a:ext cx="402052" cy="314964"/>
            </a:xfrm>
            <a:custGeom>
              <a:rect b="b" l="l" r="r" t="t"/>
              <a:pathLst>
                <a:path extrusionOk="0" h="314964" w="402052">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5" name="Google Shape;2985;p223"/>
            <p:cNvSpPr/>
            <p:nvPr/>
          </p:nvSpPr>
          <p:spPr>
            <a:xfrm>
              <a:off x="6165196" y="3893309"/>
              <a:ext cx="260545" cy="432269"/>
            </a:xfrm>
            <a:custGeom>
              <a:rect b="b" l="l" r="r" t="t"/>
              <a:pathLst>
                <a:path extrusionOk="0" h="432269" w="260545">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6" name="Google Shape;2986;p223"/>
            <p:cNvSpPr/>
            <p:nvPr/>
          </p:nvSpPr>
          <p:spPr>
            <a:xfrm>
              <a:off x="6442907" y="3653426"/>
              <a:ext cx="278895" cy="283246"/>
            </a:xfrm>
            <a:custGeom>
              <a:rect b="b" l="l" r="r" t="t"/>
              <a:pathLst>
                <a:path extrusionOk="0" h="283246" w="278895">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7" name="Google Shape;2987;p223"/>
            <p:cNvSpPr/>
            <p:nvPr/>
          </p:nvSpPr>
          <p:spPr>
            <a:xfrm>
              <a:off x="6044447" y="4457034"/>
              <a:ext cx="142144" cy="163305"/>
            </a:xfrm>
            <a:custGeom>
              <a:rect b="b" l="l" r="r" t="t"/>
              <a:pathLst>
                <a:path extrusionOk="0" h="163305" w="142144">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8" name="Google Shape;2988;p223"/>
            <p:cNvSpPr/>
            <p:nvPr/>
          </p:nvSpPr>
          <p:spPr>
            <a:xfrm>
              <a:off x="6056787" y="4461647"/>
              <a:ext cx="55154" cy="35982"/>
            </a:xfrm>
            <a:custGeom>
              <a:rect b="b" l="l" r="r" t="t"/>
              <a:pathLst>
                <a:path extrusionOk="0" h="35982" w="55154">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89" name="Google Shape;2989;p223"/>
            <p:cNvSpPr/>
            <p:nvPr/>
          </p:nvSpPr>
          <p:spPr>
            <a:xfrm>
              <a:off x="6101535" y="4422896"/>
              <a:ext cx="181558" cy="230656"/>
            </a:xfrm>
            <a:custGeom>
              <a:rect b="b" l="l" r="r" t="t"/>
              <a:pathLst>
                <a:path extrusionOk="0" h="230656" w="181558">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0" name="Google Shape;2990;p223"/>
            <p:cNvSpPr/>
            <p:nvPr/>
          </p:nvSpPr>
          <p:spPr>
            <a:xfrm>
              <a:off x="6372529" y="3896999"/>
              <a:ext cx="427433" cy="528553"/>
            </a:xfrm>
            <a:custGeom>
              <a:rect b="b" l="l" r="r" t="t"/>
              <a:pathLst>
                <a:path extrusionOk="0" h="528553" w="427433">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1" name="Google Shape;2991;p223"/>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2" name="Google Shape;2992;p223"/>
            <p:cNvSpPr/>
            <p:nvPr/>
          </p:nvSpPr>
          <p:spPr>
            <a:xfrm>
              <a:off x="6742579" y="4042774"/>
              <a:ext cx="173635" cy="149465"/>
            </a:xfrm>
            <a:custGeom>
              <a:rect b="b" l="l" r="r" t="t"/>
              <a:pathLst>
                <a:path extrusionOk="0" h="149465" w="173635">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3" name="Google Shape;2993;p223"/>
            <p:cNvSpPr/>
            <p:nvPr/>
          </p:nvSpPr>
          <p:spPr>
            <a:xfrm>
              <a:off x="6652320" y="4128549"/>
              <a:ext cx="387387" cy="301242"/>
            </a:xfrm>
            <a:custGeom>
              <a:rect b="b" l="l" r="r" t="t"/>
              <a:pathLst>
                <a:path extrusionOk="0" h="301242" w="387387">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4" name="Google Shape;2994;p223"/>
            <p:cNvSpPr/>
            <p:nvPr/>
          </p:nvSpPr>
          <p:spPr>
            <a:xfrm>
              <a:off x="6673563" y="4388857"/>
              <a:ext cx="209436" cy="254547"/>
            </a:xfrm>
            <a:custGeom>
              <a:rect b="b" l="l" r="r" t="t"/>
              <a:pathLst>
                <a:path extrusionOk="0" h="254547" w="209436">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5" name="Google Shape;2995;p223"/>
            <p:cNvSpPr/>
            <p:nvPr/>
          </p:nvSpPr>
          <p:spPr>
            <a:xfrm>
              <a:off x="6556390" y="4409057"/>
              <a:ext cx="141161" cy="145214"/>
            </a:xfrm>
            <a:custGeom>
              <a:rect b="b" l="l" r="r" t="t"/>
              <a:pathLst>
                <a:path extrusionOk="0" h="145214" w="141161">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6" name="Google Shape;2996;p223"/>
            <p:cNvSpPr/>
            <p:nvPr/>
          </p:nvSpPr>
          <p:spPr>
            <a:xfrm>
              <a:off x="6915368" y="4833383"/>
              <a:ext cx="188553" cy="372334"/>
            </a:xfrm>
            <a:custGeom>
              <a:rect b="b" l="l" r="r" t="t"/>
              <a:pathLst>
                <a:path extrusionOk="0" h="372334" w="188553">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7" name="Google Shape;2997;p223"/>
            <p:cNvSpPr/>
            <p:nvPr/>
          </p:nvSpPr>
          <p:spPr>
            <a:xfrm>
              <a:off x="6126446" y="4380256"/>
              <a:ext cx="476998" cy="493087"/>
            </a:xfrm>
            <a:custGeom>
              <a:rect b="b" l="l" r="r" t="t"/>
              <a:pathLst>
                <a:path extrusionOk="0" h="493087" w="476998">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8" name="Google Shape;2998;p223"/>
            <p:cNvSpPr/>
            <p:nvPr/>
          </p:nvSpPr>
          <p:spPr>
            <a:xfrm>
              <a:off x="6551777" y="4582511"/>
              <a:ext cx="40595" cy="54434"/>
            </a:xfrm>
            <a:custGeom>
              <a:rect b="b" l="l" r="r" t="t"/>
              <a:pathLst>
                <a:path extrusionOk="0" h="54434" w="40595">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2999" name="Google Shape;2999;p223"/>
            <p:cNvSpPr/>
            <p:nvPr/>
          </p:nvSpPr>
          <p:spPr>
            <a:xfrm>
              <a:off x="6575765" y="4796560"/>
              <a:ext cx="276964" cy="445628"/>
            </a:xfrm>
            <a:custGeom>
              <a:rect b="b" l="l" r="r" t="t"/>
              <a:pathLst>
                <a:path extrusionOk="0" h="445628" w="276964">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00" name="Google Shape;3000;p223"/>
            <p:cNvSpPr/>
            <p:nvPr/>
          </p:nvSpPr>
          <p:spPr>
            <a:xfrm>
              <a:off x="6561003" y="4543761"/>
              <a:ext cx="282323" cy="286937"/>
            </a:xfrm>
            <a:custGeom>
              <a:rect b="b" l="l" r="r" t="t"/>
              <a:pathLst>
                <a:path extrusionOk="0" h="286937" w="282323">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01" name="Google Shape;3001;p223"/>
            <p:cNvSpPr/>
            <p:nvPr/>
          </p:nvSpPr>
          <p:spPr>
            <a:xfrm>
              <a:off x="6642620" y="4772162"/>
              <a:ext cx="83123" cy="197238"/>
            </a:xfrm>
            <a:custGeom>
              <a:rect b="b" l="l" r="r" t="t"/>
              <a:pathLst>
                <a:path extrusionOk="0" h="197238" w="83123">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3002" name="Google Shape;3002;p223"/>
          <p:cNvSpPr txBox="1"/>
          <p:nvPr>
            <p:ph idx="1" type="body"/>
          </p:nvPr>
        </p:nvSpPr>
        <p:spPr>
          <a:xfrm>
            <a:off x="488157" y="1181250"/>
            <a:ext cx="2895300" cy="3009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03" name="Google Shape;3003;p223"/>
          <p:cNvSpPr/>
          <p:nvPr/>
        </p:nvSpPr>
        <p:spPr>
          <a:xfrm>
            <a:off x="4173427" y="162781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4" name="Google Shape;3004;p223"/>
          <p:cNvSpPr/>
          <p:nvPr/>
        </p:nvSpPr>
        <p:spPr>
          <a:xfrm>
            <a:off x="4353537" y="193030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5" name="Google Shape;3005;p223"/>
          <p:cNvSpPr/>
          <p:nvPr/>
        </p:nvSpPr>
        <p:spPr>
          <a:xfrm>
            <a:off x="4572901" y="208963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6" name="Google Shape;3006;p223"/>
          <p:cNvSpPr/>
          <p:nvPr/>
        </p:nvSpPr>
        <p:spPr>
          <a:xfrm>
            <a:off x="4826901" y="2006502"/>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7" name="Google Shape;3007;p223"/>
          <p:cNvSpPr/>
          <p:nvPr/>
        </p:nvSpPr>
        <p:spPr>
          <a:xfrm>
            <a:off x="5127267" y="198362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8" name="Google Shape;3008;p223"/>
          <p:cNvSpPr/>
          <p:nvPr/>
        </p:nvSpPr>
        <p:spPr>
          <a:xfrm>
            <a:off x="6875476" y="1855403"/>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09" name="Google Shape;3009;p223"/>
          <p:cNvSpPr/>
          <p:nvPr/>
        </p:nvSpPr>
        <p:spPr>
          <a:xfrm>
            <a:off x="6895010" y="2253764"/>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0" name="Google Shape;3010;p223"/>
          <p:cNvSpPr/>
          <p:nvPr/>
        </p:nvSpPr>
        <p:spPr>
          <a:xfrm>
            <a:off x="6955194" y="261119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1" name="Google Shape;3011;p223"/>
          <p:cNvSpPr/>
          <p:nvPr/>
        </p:nvSpPr>
        <p:spPr>
          <a:xfrm>
            <a:off x="6469968" y="353898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2" name="Google Shape;3012;p223"/>
          <p:cNvSpPr/>
          <p:nvPr/>
        </p:nvSpPr>
        <p:spPr>
          <a:xfrm>
            <a:off x="6333799" y="356542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3" name="Google Shape;3013;p223"/>
          <p:cNvSpPr/>
          <p:nvPr/>
        </p:nvSpPr>
        <p:spPr>
          <a:xfrm>
            <a:off x="6540959" y="3845914"/>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4" name="Google Shape;3014;p223"/>
          <p:cNvSpPr/>
          <p:nvPr/>
        </p:nvSpPr>
        <p:spPr>
          <a:xfrm>
            <a:off x="5983898" y="406457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5" name="Google Shape;3015;p223"/>
          <p:cNvSpPr/>
          <p:nvPr/>
        </p:nvSpPr>
        <p:spPr>
          <a:xfrm>
            <a:off x="6402411" y="349608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16" name="Google Shape;3016;p223"/>
          <p:cNvSpPr txBox="1"/>
          <p:nvPr/>
        </p:nvSpPr>
        <p:spPr>
          <a:xfrm>
            <a:off x="2339145" y="4667615"/>
            <a:ext cx="44658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600"/>
              <a:buFont typeface="Montserrat"/>
              <a:buNone/>
            </a:pPr>
            <a:r>
              <a:rPr b="0" i="0" lang="en-GB" sz="600" u="none" cap="none" strike="noStrike">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lide - Title Only">
  <p:cSld name="10_Slide - Title Only">
    <p:spTree>
      <p:nvGrpSpPr>
        <p:cNvPr id="3017" name="Shape 3017"/>
        <p:cNvGrpSpPr/>
        <p:nvPr/>
      </p:nvGrpSpPr>
      <p:grpSpPr>
        <a:xfrm>
          <a:off x="0" y="0"/>
          <a:ext cx="0" cy="0"/>
          <a:chOff x="0" y="0"/>
          <a:chExt cx="0" cy="0"/>
        </a:xfrm>
      </p:grpSpPr>
      <p:sp>
        <p:nvSpPr>
          <p:cNvPr id="3018" name="Google Shape;3018;p224"/>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19" name="Google Shape;3019;p22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3020" name="Google Shape;3020;p224"/>
          <p:cNvSpPr txBox="1"/>
          <p:nvPr>
            <p:ph idx="1" type="body"/>
          </p:nvPr>
        </p:nvSpPr>
        <p:spPr>
          <a:xfrm>
            <a:off x="488157" y="1181250"/>
            <a:ext cx="28953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21" name="Google Shape;3021;p224"/>
          <p:cNvSpPr/>
          <p:nvPr/>
        </p:nvSpPr>
        <p:spPr>
          <a:xfrm>
            <a:off x="7684079" y="1806931"/>
            <a:ext cx="240053" cy="313817"/>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2" name="Google Shape;3022;p224"/>
          <p:cNvSpPr/>
          <p:nvPr/>
        </p:nvSpPr>
        <p:spPr>
          <a:xfrm>
            <a:off x="5152913" y="2725391"/>
            <a:ext cx="282108" cy="378453"/>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3" name="Google Shape;3023;p224"/>
          <p:cNvSpPr/>
          <p:nvPr/>
        </p:nvSpPr>
        <p:spPr>
          <a:xfrm>
            <a:off x="3841299" y="2031893"/>
            <a:ext cx="1870473" cy="1976283"/>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4" name="Google Shape;3024;p224"/>
          <p:cNvSpPr/>
          <p:nvPr/>
        </p:nvSpPr>
        <p:spPr>
          <a:xfrm>
            <a:off x="7543590" y="1438377"/>
            <a:ext cx="464029" cy="430757"/>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5" name="Google Shape;3025;p224"/>
          <p:cNvSpPr/>
          <p:nvPr/>
        </p:nvSpPr>
        <p:spPr>
          <a:xfrm>
            <a:off x="4640629" y="2425912"/>
            <a:ext cx="508024" cy="287809"/>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6" name="Google Shape;3026;p224"/>
          <p:cNvSpPr/>
          <p:nvPr/>
        </p:nvSpPr>
        <p:spPr>
          <a:xfrm>
            <a:off x="5384916" y="2565573"/>
            <a:ext cx="581233" cy="1260857"/>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7" name="Google Shape;3027;p224"/>
          <p:cNvSpPr/>
          <p:nvPr/>
        </p:nvSpPr>
        <p:spPr>
          <a:xfrm>
            <a:off x="5195855" y="2584529"/>
            <a:ext cx="196696" cy="110547"/>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8" name="Google Shape;3028;p224"/>
          <p:cNvSpPr/>
          <p:nvPr/>
        </p:nvSpPr>
        <p:spPr>
          <a:xfrm>
            <a:off x="6043050" y="2942394"/>
            <a:ext cx="483875" cy="1019610"/>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29" name="Google Shape;3029;p224"/>
          <p:cNvSpPr/>
          <p:nvPr/>
        </p:nvSpPr>
        <p:spPr>
          <a:xfrm>
            <a:off x="6058263" y="3558758"/>
            <a:ext cx="373431" cy="289419"/>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0" name="Google Shape;3030;p224"/>
          <p:cNvSpPr/>
          <p:nvPr/>
        </p:nvSpPr>
        <p:spPr>
          <a:xfrm>
            <a:off x="5911422" y="3003533"/>
            <a:ext cx="489783" cy="598953"/>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1" name="Google Shape;3031;p224"/>
          <p:cNvSpPr/>
          <p:nvPr/>
        </p:nvSpPr>
        <p:spPr>
          <a:xfrm>
            <a:off x="5736717" y="3139946"/>
            <a:ext cx="534491" cy="1020745"/>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2" name="Google Shape;3032;p224"/>
          <p:cNvSpPr/>
          <p:nvPr/>
        </p:nvSpPr>
        <p:spPr>
          <a:xfrm>
            <a:off x="7911946" y="1239652"/>
            <a:ext cx="1145968" cy="1134172"/>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3" name="Google Shape;3033;p224"/>
          <p:cNvSpPr/>
          <p:nvPr/>
        </p:nvSpPr>
        <p:spPr>
          <a:xfrm>
            <a:off x="4202674" y="524555"/>
            <a:ext cx="4047940" cy="2771994"/>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4" name="Google Shape;3034;p224"/>
          <p:cNvSpPr/>
          <p:nvPr/>
        </p:nvSpPr>
        <p:spPr>
          <a:xfrm>
            <a:off x="7071201" y="3283300"/>
            <a:ext cx="627968" cy="899595"/>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35" name="Google Shape;3035;p224"/>
          <p:cNvSpPr/>
          <p:nvPr/>
        </p:nvSpPr>
        <p:spPr>
          <a:xfrm>
            <a:off x="6312908" y="244942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36" name="Google Shape;3036;p224"/>
          <p:cNvSpPr/>
          <p:nvPr/>
        </p:nvSpPr>
        <p:spPr>
          <a:xfrm>
            <a:off x="6732499" y="285275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37" name="Google Shape;3037;p224"/>
          <p:cNvSpPr/>
          <p:nvPr/>
        </p:nvSpPr>
        <p:spPr>
          <a:xfrm>
            <a:off x="6863470" y="2918821"/>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38" name="Google Shape;3038;p224"/>
          <p:cNvSpPr/>
          <p:nvPr/>
        </p:nvSpPr>
        <p:spPr>
          <a:xfrm>
            <a:off x="6811393" y="299592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39" name="Google Shape;3039;p224"/>
          <p:cNvSpPr/>
          <p:nvPr/>
        </p:nvSpPr>
        <p:spPr>
          <a:xfrm>
            <a:off x="7165688" y="2649038"/>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0" name="Google Shape;3040;p224"/>
          <p:cNvSpPr/>
          <p:nvPr/>
        </p:nvSpPr>
        <p:spPr>
          <a:xfrm>
            <a:off x="7071878" y="233734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1" name="Google Shape;3041;p224"/>
          <p:cNvSpPr/>
          <p:nvPr/>
        </p:nvSpPr>
        <p:spPr>
          <a:xfrm>
            <a:off x="7236032" y="2343340"/>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2" name="Google Shape;3042;p224"/>
          <p:cNvSpPr/>
          <p:nvPr/>
        </p:nvSpPr>
        <p:spPr>
          <a:xfrm>
            <a:off x="7106218" y="217893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3" name="Google Shape;3043;p224"/>
          <p:cNvSpPr/>
          <p:nvPr/>
        </p:nvSpPr>
        <p:spPr>
          <a:xfrm>
            <a:off x="7199638" y="1992087"/>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4" name="Google Shape;3044;p224"/>
          <p:cNvSpPr/>
          <p:nvPr/>
        </p:nvSpPr>
        <p:spPr>
          <a:xfrm>
            <a:off x="7026385" y="1734656"/>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5" name="Google Shape;3045;p224"/>
          <p:cNvSpPr/>
          <p:nvPr/>
        </p:nvSpPr>
        <p:spPr>
          <a:xfrm>
            <a:off x="6965831" y="2124919"/>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6" name="Google Shape;3046;p224"/>
          <p:cNvSpPr/>
          <p:nvPr/>
        </p:nvSpPr>
        <p:spPr>
          <a:xfrm>
            <a:off x="6905825" y="167291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7" name="Google Shape;3047;p224"/>
          <p:cNvSpPr/>
          <p:nvPr/>
        </p:nvSpPr>
        <p:spPr>
          <a:xfrm>
            <a:off x="6312908" y="2192405"/>
            <a:ext cx="84600" cy="846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48" name="Google Shape;3048;p224"/>
          <p:cNvSpPr txBox="1"/>
          <p:nvPr/>
        </p:nvSpPr>
        <p:spPr>
          <a:xfrm>
            <a:off x="2667000" y="4665351"/>
            <a:ext cx="38100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0ABEF0"/>
        </a:solidFill>
      </p:bgPr>
    </p:bg>
    <p:spTree>
      <p:nvGrpSpPr>
        <p:cNvPr id="113" name="Shape 113"/>
        <p:cNvGrpSpPr/>
        <p:nvPr/>
      </p:nvGrpSpPr>
      <p:grpSpPr>
        <a:xfrm>
          <a:off x="0" y="0"/>
          <a:ext cx="0" cy="0"/>
          <a:chOff x="0" y="0"/>
          <a:chExt cx="0" cy="0"/>
        </a:xfrm>
      </p:grpSpPr>
      <p:sp>
        <p:nvSpPr>
          <p:cNvPr id="114" name="Google Shape;114;p24"/>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 name="Google Shape;115;p24"/>
          <p:cNvPicPr preferRelativeResize="0"/>
          <p:nvPr/>
        </p:nvPicPr>
        <p:blipFill rotWithShape="1">
          <a:blip r:embed="rId2">
            <a:alphaModFix/>
          </a:blip>
          <a:srcRect b="0" l="0" r="0" t="0"/>
          <a:stretch/>
        </p:blipFill>
        <p:spPr>
          <a:xfrm>
            <a:off x="4164806" y="2043125"/>
            <a:ext cx="814388" cy="814388"/>
          </a:xfrm>
          <a:prstGeom prst="rect">
            <a:avLst/>
          </a:prstGeom>
          <a:noFill/>
          <a:ln>
            <a:noFill/>
          </a:ln>
        </p:spPr>
      </p:pic>
      <p:sp>
        <p:nvSpPr>
          <p:cNvPr id="116" name="Google Shape;116;p24"/>
          <p:cNvSpPr txBox="1"/>
          <p:nvPr/>
        </p:nvSpPr>
        <p:spPr>
          <a:xfrm>
            <a:off x="1412030" y="2516138"/>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
        <p:nvSpPr>
          <p:cNvPr id="117" name="Google Shape;117;p24"/>
          <p:cNvSpPr txBox="1"/>
          <p:nvPr/>
        </p:nvSpPr>
        <p:spPr>
          <a:xfrm>
            <a:off x="2226530" y="2952750"/>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lide - Title Only">
  <p:cSld name="5_Slide - Title Only">
    <p:spTree>
      <p:nvGrpSpPr>
        <p:cNvPr id="3049" name="Shape 3049"/>
        <p:cNvGrpSpPr/>
        <p:nvPr/>
      </p:nvGrpSpPr>
      <p:grpSpPr>
        <a:xfrm>
          <a:off x="0" y="0"/>
          <a:ext cx="0" cy="0"/>
          <a:chOff x="0" y="0"/>
          <a:chExt cx="0" cy="0"/>
        </a:xfrm>
      </p:grpSpPr>
      <p:grpSp>
        <p:nvGrpSpPr>
          <p:cNvPr id="3050" name="Google Shape;3050;p225"/>
          <p:cNvGrpSpPr/>
          <p:nvPr/>
        </p:nvGrpSpPr>
        <p:grpSpPr>
          <a:xfrm>
            <a:off x="3427555" y="-536820"/>
            <a:ext cx="4829846" cy="5011573"/>
            <a:chOff x="6602041" y="703606"/>
            <a:chExt cx="4829846" cy="5011573"/>
          </a:xfrm>
        </p:grpSpPr>
        <p:grpSp>
          <p:nvGrpSpPr>
            <p:cNvPr id="3051" name="Google Shape;3051;p225"/>
            <p:cNvGrpSpPr/>
            <p:nvPr/>
          </p:nvGrpSpPr>
          <p:grpSpPr>
            <a:xfrm>
              <a:off x="6602041" y="703606"/>
              <a:ext cx="4829846" cy="5011573"/>
              <a:chOff x="8040759" y="2097491"/>
              <a:chExt cx="2882286" cy="2990734"/>
            </a:xfrm>
          </p:grpSpPr>
          <p:sp>
            <p:nvSpPr>
              <p:cNvPr id="3052" name="Google Shape;3052;p225"/>
              <p:cNvSpPr/>
              <p:nvPr/>
            </p:nvSpPr>
            <p:spPr>
              <a:xfrm>
                <a:off x="9522224" y="2685568"/>
                <a:ext cx="92595" cy="121048"/>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3" name="Google Shape;3053;p225"/>
              <p:cNvSpPr/>
              <p:nvPr/>
            </p:nvSpPr>
            <p:spPr>
              <a:xfrm>
                <a:off x="8546411" y="3039652"/>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4" name="Google Shape;3054;p225"/>
              <p:cNvSpPr/>
              <p:nvPr/>
            </p:nvSpPr>
            <p:spPr>
              <a:xfrm>
                <a:off x="8040759" y="2772295"/>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5" name="Google Shape;3055;p225"/>
              <p:cNvSpPr/>
              <p:nvPr/>
            </p:nvSpPr>
            <p:spPr>
              <a:xfrm>
                <a:off x="8067465" y="2535104"/>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6" name="Google Shape;3056;p225"/>
              <p:cNvSpPr/>
              <p:nvPr/>
            </p:nvSpPr>
            <p:spPr>
              <a:xfrm>
                <a:off x="8294481" y="2760237"/>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7" name="Google Shape;3057;p225"/>
              <p:cNvSpPr/>
              <p:nvPr/>
            </p:nvSpPr>
            <p:spPr>
              <a:xfrm>
                <a:off x="9468063" y="2543483"/>
                <a:ext cx="178989" cy="166155"/>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8" name="Google Shape;3058;p225"/>
              <p:cNvSpPr/>
              <p:nvPr/>
            </p:nvSpPr>
            <p:spPr>
              <a:xfrm>
                <a:off x="8348916" y="2924197"/>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59" name="Google Shape;3059;p225"/>
              <p:cNvSpPr/>
              <p:nvPr/>
            </p:nvSpPr>
            <p:spPr>
              <a:xfrm>
                <a:off x="8635853" y="2978039"/>
                <a:ext cx="224198" cy="486348"/>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0" name="Google Shape;3060;p225"/>
              <p:cNvSpPr/>
              <p:nvPr/>
            </p:nvSpPr>
            <p:spPr>
              <a:xfrm>
                <a:off x="8562966" y="2985347"/>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1" name="Google Shape;3061;p225"/>
              <p:cNvSpPr/>
              <p:nvPr/>
            </p:nvSpPr>
            <p:spPr>
              <a:xfrm>
                <a:off x="8889576" y="3123311"/>
                <a:ext cx="186644" cy="393292"/>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2" name="Google Shape;3062;p225"/>
              <p:cNvSpPr/>
              <p:nvPr/>
            </p:nvSpPr>
            <p:spPr>
              <a:xfrm>
                <a:off x="8895441" y="3360931"/>
                <a:ext cx="144043" cy="111637"/>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3" name="Google Shape;3063;p225"/>
              <p:cNvSpPr/>
              <p:nvPr/>
            </p:nvSpPr>
            <p:spPr>
              <a:xfrm>
                <a:off x="8838831" y="3146881"/>
                <a:ext cx="188923" cy="231033"/>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4" name="Google Shape;3064;p225"/>
              <p:cNvSpPr/>
              <p:nvPr/>
            </p:nvSpPr>
            <p:spPr>
              <a:xfrm>
                <a:off x="8771479" y="3199471"/>
                <a:ext cx="206168" cy="393730"/>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5" name="Google Shape;3065;p225"/>
              <p:cNvSpPr/>
              <p:nvPr/>
            </p:nvSpPr>
            <p:spPr>
              <a:xfrm>
                <a:off x="8831450" y="3568522"/>
                <a:ext cx="501907" cy="153082"/>
              </a:xfrm>
              <a:custGeom>
                <a:rect b="b" l="l" r="r" t="t"/>
                <a:pathLst>
                  <a:path extrusionOk="0" h="153082" w="501907">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6" name="Google Shape;3066;p225"/>
              <p:cNvSpPr/>
              <p:nvPr/>
            </p:nvSpPr>
            <p:spPr>
              <a:xfrm>
                <a:off x="9198656" y="3620189"/>
                <a:ext cx="32577" cy="21220"/>
              </a:xfrm>
              <a:custGeom>
                <a:rect b="b" l="l" r="r" t="t"/>
                <a:pathLst>
                  <a:path extrusionOk="0" h="21220" w="32577">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7" name="Google Shape;3067;p225"/>
              <p:cNvSpPr/>
              <p:nvPr/>
            </p:nvSpPr>
            <p:spPr>
              <a:xfrm>
                <a:off x="9610071" y="2466871"/>
                <a:ext cx="442032" cy="437482"/>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8" name="Google Shape;3068;p225"/>
              <p:cNvSpPr/>
              <p:nvPr/>
            </p:nvSpPr>
            <p:spPr>
              <a:xfrm>
                <a:off x="8175602" y="2097491"/>
                <a:ext cx="1561404" cy="1069236"/>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69" name="Google Shape;3069;p225"/>
              <p:cNvSpPr/>
              <p:nvPr/>
            </p:nvSpPr>
            <p:spPr>
              <a:xfrm>
                <a:off x="9285948" y="3254737"/>
                <a:ext cx="242225" cy="346999"/>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0" name="Google Shape;3070;p225"/>
              <p:cNvSpPr/>
              <p:nvPr/>
            </p:nvSpPr>
            <p:spPr>
              <a:xfrm>
                <a:off x="9904465" y="3819476"/>
                <a:ext cx="322169" cy="209478"/>
              </a:xfrm>
              <a:custGeom>
                <a:rect b="b" l="l" r="r" t="t"/>
                <a:pathLst>
                  <a:path extrusionOk="0" h="209478" w="322169">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nvGrpSpPr>
              <p:cNvPr id="3071" name="Google Shape;3071;p225"/>
              <p:cNvGrpSpPr/>
              <p:nvPr/>
            </p:nvGrpSpPr>
            <p:grpSpPr>
              <a:xfrm>
                <a:off x="10265115" y="3892461"/>
                <a:ext cx="203224" cy="142921"/>
                <a:chOff x="13744692" y="3249703"/>
                <a:chExt cx="203224" cy="142921"/>
              </a:xfrm>
            </p:grpSpPr>
            <p:sp>
              <p:nvSpPr>
                <p:cNvPr id="3072" name="Google Shape;3072;p225"/>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3" name="Google Shape;3073;p225"/>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3074" name="Google Shape;3074;p225"/>
              <p:cNvSpPr/>
              <p:nvPr/>
            </p:nvSpPr>
            <p:spPr>
              <a:xfrm>
                <a:off x="9166175" y="4030417"/>
                <a:ext cx="1066068" cy="943446"/>
              </a:xfrm>
              <a:custGeom>
                <a:rect b="b" l="l" r="r" t="t"/>
                <a:pathLst>
                  <a:path extrusionOk="0" h="943446" w="1066068">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5" name="Google Shape;3075;p225"/>
              <p:cNvSpPr/>
              <p:nvPr/>
            </p:nvSpPr>
            <p:spPr>
              <a:xfrm>
                <a:off x="10571768" y="4699662"/>
                <a:ext cx="315861" cy="388563"/>
              </a:xfrm>
              <a:custGeom>
                <a:rect b="b" l="l" r="r" t="t"/>
                <a:pathLst>
                  <a:path extrusionOk="0" h="388563" w="315861">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6" name="Google Shape;3076;p225"/>
              <p:cNvSpPr/>
              <p:nvPr/>
            </p:nvSpPr>
            <p:spPr>
              <a:xfrm>
                <a:off x="10858942" y="4182114"/>
                <a:ext cx="64103" cy="53780"/>
              </a:xfrm>
              <a:custGeom>
                <a:rect b="b" l="l" r="r" t="t"/>
                <a:pathLst>
                  <a:path extrusionOk="0" h="53780" w="64103">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7" name="Google Shape;3077;p225"/>
              <p:cNvSpPr/>
              <p:nvPr/>
            </p:nvSpPr>
            <p:spPr>
              <a:xfrm>
                <a:off x="10511525" y="4291750"/>
                <a:ext cx="76371" cy="54059"/>
              </a:xfrm>
              <a:custGeom>
                <a:rect b="b" l="l" r="r" t="t"/>
                <a:pathLst>
                  <a:path extrusionOk="0" h="54059" w="76371">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8" name="Google Shape;3078;p225"/>
              <p:cNvSpPr/>
              <p:nvPr/>
            </p:nvSpPr>
            <p:spPr>
              <a:xfrm>
                <a:off x="8711495" y="3596213"/>
                <a:ext cx="1192047" cy="423331"/>
              </a:xfrm>
              <a:custGeom>
                <a:rect b="b" l="l" r="r" t="t"/>
                <a:pathLst>
                  <a:path extrusionOk="0" h="423331" w="1192047">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3079" name="Google Shape;3079;p225"/>
              <p:cNvSpPr/>
              <p:nvPr/>
            </p:nvSpPr>
            <p:spPr>
              <a:xfrm>
                <a:off x="9461604" y="3963173"/>
                <a:ext cx="84056" cy="30253"/>
              </a:xfrm>
              <a:custGeom>
                <a:rect b="b" l="l" r="r" t="t"/>
                <a:pathLst>
                  <a:path extrusionOk="0" h="30253" w="84056">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grpSp>
        <p:sp>
          <p:nvSpPr>
            <p:cNvPr id="3080" name="Google Shape;3080;p225"/>
            <p:cNvSpPr/>
            <p:nvPr/>
          </p:nvSpPr>
          <p:spPr>
            <a:xfrm>
              <a:off x="9089292" y="1714870"/>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1" name="Google Shape;3081;p225"/>
            <p:cNvSpPr/>
            <p:nvPr/>
          </p:nvSpPr>
          <p:spPr>
            <a:xfrm>
              <a:off x="9632126" y="1778218"/>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2" name="Google Shape;3082;p225"/>
            <p:cNvSpPr/>
            <p:nvPr/>
          </p:nvSpPr>
          <p:spPr>
            <a:xfrm>
              <a:off x="8124492" y="2444843"/>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3" name="Google Shape;3083;p225"/>
            <p:cNvSpPr/>
            <p:nvPr/>
          </p:nvSpPr>
          <p:spPr>
            <a:xfrm>
              <a:off x="8832679" y="2741808"/>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4" name="Google Shape;3084;p225"/>
            <p:cNvSpPr/>
            <p:nvPr/>
          </p:nvSpPr>
          <p:spPr>
            <a:xfrm>
              <a:off x="7892871" y="2836890"/>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5" name="Google Shape;3085;p225"/>
            <p:cNvSpPr/>
            <p:nvPr/>
          </p:nvSpPr>
          <p:spPr>
            <a:xfrm>
              <a:off x="8238816" y="2881590"/>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6" name="Google Shape;3086;p225"/>
            <p:cNvSpPr/>
            <p:nvPr/>
          </p:nvSpPr>
          <p:spPr>
            <a:xfrm>
              <a:off x="7922138" y="3235064"/>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7" name="Google Shape;3087;p225"/>
            <p:cNvSpPr/>
            <p:nvPr/>
          </p:nvSpPr>
          <p:spPr>
            <a:xfrm>
              <a:off x="8007384" y="3287825"/>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8" name="Google Shape;3088;p225"/>
            <p:cNvSpPr/>
            <p:nvPr/>
          </p:nvSpPr>
          <p:spPr>
            <a:xfrm>
              <a:off x="8234256" y="3731150"/>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89" name="Google Shape;3089;p225"/>
            <p:cNvSpPr/>
            <p:nvPr/>
          </p:nvSpPr>
          <p:spPr>
            <a:xfrm>
              <a:off x="10098814" y="4979719"/>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90" name="Google Shape;3090;p225"/>
            <p:cNvSpPr/>
            <p:nvPr/>
          </p:nvSpPr>
          <p:spPr>
            <a:xfrm>
              <a:off x="11214601" y="5203126"/>
              <a:ext cx="864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91" name="Google Shape;3091;p225"/>
            <p:cNvSpPr/>
            <p:nvPr/>
          </p:nvSpPr>
          <p:spPr>
            <a:xfrm>
              <a:off x="9938152" y="5153512"/>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3092" name="Google Shape;3092;p225"/>
            <p:cNvSpPr/>
            <p:nvPr/>
          </p:nvSpPr>
          <p:spPr>
            <a:xfrm>
              <a:off x="9660194" y="1721699"/>
              <a:ext cx="83700" cy="837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
        <p:nvSpPr>
          <p:cNvPr id="3093" name="Google Shape;3093;p22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3094" name="Google Shape;3094;p225"/>
          <p:cNvSpPr txBox="1"/>
          <p:nvPr>
            <p:ph idx="1" type="body"/>
          </p:nvPr>
        </p:nvSpPr>
        <p:spPr>
          <a:xfrm>
            <a:off x="488157" y="1181250"/>
            <a:ext cx="28953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95" name="Google Shape;3095;p225"/>
          <p:cNvSpPr txBox="1"/>
          <p:nvPr>
            <p:ph type="title"/>
          </p:nvPr>
        </p:nvSpPr>
        <p:spPr>
          <a:xfrm>
            <a:off x="488156" y="285750"/>
            <a:ext cx="2886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96" name="Google Shape;3096;p225"/>
          <p:cNvSpPr txBox="1"/>
          <p:nvPr/>
        </p:nvSpPr>
        <p:spPr>
          <a:xfrm>
            <a:off x="2602661" y="4662899"/>
            <a:ext cx="39387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GB" sz="600" u="none" cap="none" strike="noStrike">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Only">
  <p:cSld name="Slide - Title Only">
    <p:spTree>
      <p:nvGrpSpPr>
        <p:cNvPr id="118" name="Shape 118"/>
        <p:cNvGrpSpPr/>
        <p:nvPr/>
      </p:nvGrpSpPr>
      <p:grpSpPr>
        <a:xfrm>
          <a:off x="0" y="0"/>
          <a:ext cx="0" cy="0"/>
          <a:chOff x="0" y="0"/>
          <a:chExt cx="0" cy="0"/>
        </a:xfrm>
      </p:grpSpPr>
      <p:sp>
        <p:nvSpPr>
          <p:cNvPr id="119" name="Google Shape;119;p25"/>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6">
    <p:bg>
      <p:bgPr>
        <a:solidFill>
          <a:srgbClr val="FFFFFF"/>
        </a:solidFill>
      </p:bgPr>
    </p:bg>
    <p:spTree>
      <p:nvGrpSpPr>
        <p:cNvPr id="121" name="Shape 121"/>
        <p:cNvGrpSpPr/>
        <p:nvPr/>
      </p:nvGrpSpPr>
      <p:grpSpPr>
        <a:xfrm>
          <a:off x="0" y="0"/>
          <a:ext cx="0" cy="0"/>
          <a:chOff x="0" y="0"/>
          <a:chExt cx="0" cy="0"/>
        </a:xfrm>
      </p:grpSpPr>
      <p:sp>
        <p:nvSpPr>
          <p:cNvPr id="122" name="Google Shape;122;p2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3" name="Google Shape;123;p26"/>
          <p:cNvSpPr txBox="1"/>
          <p:nvPr>
            <p:ph type="title"/>
          </p:nvPr>
        </p:nvSpPr>
        <p:spPr>
          <a:xfrm>
            <a:off x="464100" y="288136"/>
            <a:ext cx="3477600" cy="772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124" name="Google Shape;124;p26"/>
          <p:cNvSpPr txBox="1"/>
          <p:nvPr>
            <p:ph idx="1" type="subTitle"/>
          </p:nvPr>
        </p:nvSpPr>
        <p:spPr>
          <a:xfrm>
            <a:off x="464100" y="1365950"/>
            <a:ext cx="7562700" cy="28869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8">
    <p:spTree>
      <p:nvGrpSpPr>
        <p:cNvPr id="125" name="Shape 125"/>
        <p:cNvGrpSpPr/>
        <p:nvPr/>
      </p:nvGrpSpPr>
      <p:grpSpPr>
        <a:xfrm>
          <a:off x="0" y="0"/>
          <a:ext cx="0" cy="0"/>
          <a:chOff x="0" y="0"/>
          <a:chExt cx="0" cy="0"/>
        </a:xfrm>
      </p:grpSpPr>
      <p:sp>
        <p:nvSpPr>
          <p:cNvPr id="126" name="Google Shape;126;p2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SzPts val="3300"/>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p2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SzPts val="2100"/>
              <a:buNone/>
              <a:defRPr sz="1800"/>
            </a:lvl1pPr>
            <a:lvl2pPr lvl="1" rtl="0" algn="ctr">
              <a:lnSpc>
                <a:spcPct val="90000"/>
              </a:lnSpc>
              <a:spcBef>
                <a:spcPts val="400"/>
              </a:spcBef>
              <a:spcAft>
                <a:spcPts val="0"/>
              </a:spcAft>
              <a:buSzPts val="1800"/>
              <a:buNone/>
              <a:defRPr sz="1500"/>
            </a:lvl2pPr>
            <a:lvl3pPr lvl="2" rtl="0" algn="ctr">
              <a:lnSpc>
                <a:spcPct val="90000"/>
              </a:lnSpc>
              <a:spcBef>
                <a:spcPts val="400"/>
              </a:spcBef>
              <a:spcAft>
                <a:spcPts val="0"/>
              </a:spcAft>
              <a:buSzPts val="1500"/>
              <a:buNone/>
              <a:defRPr sz="1400"/>
            </a:lvl3pPr>
            <a:lvl4pPr lvl="3" rtl="0" algn="ctr">
              <a:lnSpc>
                <a:spcPct val="90000"/>
              </a:lnSpc>
              <a:spcBef>
                <a:spcPts val="400"/>
              </a:spcBef>
              <a:spcAft>
                <a:spcPts val="0"/>
              </a:spcAft>
              <a:buSzPts val="1400"/>
              <a:buNone/>
              <a:defRPr sz="1200"/>
            </a:lvl4pPr>
            <a:lvl5pPr lvl="4" rtl="0" algn="ctr">
              <a:lnSpc>
                <a:spcPct val="90000"/>
              </a:lnSpc>
              <a:spcBef>
                <a:spcPts val="400"/>
              </a:spcBef>
              <a:spcAft>
                <a:spcPts val="0"/>
              </a:spcAft>
              <a:buSzPts val="1400"/>
              <a:buNone/>
              <a:defRPr sz="1200"/>
            </a:lvl5pPr>
            <a:lvl6pPr lvl="5" rtl="0" algn="ctr">
              <a:lnSpc>
                <a:spcPct val="90000"/>
              </a:lnSpc>
              <a:spcBef>
                <a:spcPts val="400"/>
              </a:spcBef>
              <a:spcAft>
                <a:spcPts val="0"/>
              </a:spcAft>
              <a:buSzPts val="1400"/>
              <a:buNone/>
              <a:defRPr sz="1200"/>
            </a:lvl6pPr>
            <a:lvl7pPr lvl="6" rtl="0" algn="ctr">
              <a:lnSpc>
                <a:spcPct val="90000"/>
              </a:lnSpc>
              <a:spcBef>
                <a:spcPts val="400"/>
              </a:spcBef>
              <a:spcAft>
                <a:spcPts val="0"/>
              </a:spcAft>
              <a:buSzPts val="1400"/>
              <a:buNone/>
              <a:defRPr sz="1200"/>
            </a:lvl7pPr>
            <a:lvl8pPr lvl="7" rtl="0" algn="ctr">
              <a:lnSpc>
                <a:spcPct val="90000"/>
              </a:lnSpc>
              <a:spcBef>
                <a:spcPts val="400"/>
              </a:spcBef>
              <a:spcAft>
                <a:spcPts val="0"/>
              </a:spcAft>
              <a:buSzPts val="1400"/>
              <a:buNone/>
              <a:defRPr sz="1200"/>
            </a:lvl8pPr>
            <a:lvl9pPr lvl="8" rtl="0" algn="ctr">
              <a:lnSpc>
                <a:spcPct val="90000"/>
              </a:lnSpc>
              <a:spcBef>
                <a:spcPts val="400"/>
              </a:spcBef>
              <a:spcAft>
                <a:spcPts val="0"/>
              </a:spcAft>
              <a:buSzPts val="1400"/>
              <a:buNone/>
              <a:defRPr sz="1200"/>
            </a:lvl9pPr>
          </a:lstStyle>
          <a:p/>
        </p:txBody>
      </p:sp>
      <p:sp>
        <p:nvSpPr>
          <p:cNvPr id="128" name="Google Shape;12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
        <p:nvSpPr>
          <p:cNvPr id="129" name="Google Shape;12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
        <p:nvSpPr>
          <p:cNvPr id="130" name="Google Shape;13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8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7">
    <p:spTree>
      <p:nvGrpSpPr>
        <p:cNvPr id="131" name="Shape 131"/>
        <p:cNvGrpSpPr/>
        <p:nvPr/>
      </p:nvGrpSpPr>
      <p:grpSpPr>
        <a:xfrm>
          <a:off x="0" y="0"/>
          <a:ext cx="0" cy="0"/>
          <a:chOff x="0" y="0"/>
          <a:chExt cx="0" cy="0"/>
        </a:xfrm>
      </p:grpSpPr>
      <p:sp>
        <p:nvSpPr>
          <p:cNvPr id="132" name="Google Shape;132;p2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33" name="Google Shape;133;p28"/>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134" name="Google Shape;134;p28"/>
          <p:cNvSpPr txBox="1"/>
          <p:nvPr>
            <p:ph idx="2" type="title"/>
          </p:nvPr>
        </p:nvSpPr>
        <p:spPr>
          <a:xfrm>
            <a:off x="4641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35" name="Google Shape;135;p28"/>
          <p:cNvSpPr txBox="1"/>
          <p:nvPr>
            <p:ph idx="3" type="title"/>
          </p:nvPr>
        </p:nvSpPr>
        <p:spPr>
          <a:xfrm>
            <a:off x="26549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36" name="Google Shape;136;p28"/>
          <p:cNvSpPr txBox="1"/>
          <p:nvPr>
            <p:ph idx="4" type="title"/>
          </p:nvPr>
        </p:nvSpPr>
        <p:spPr>
          <a:xfrm>
            <a:off x="48458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37" name="Google Shape;137;p28"/>
          <p:cNvSpPr txBox="1"/>
          <p:nvPr>
            <p:ph idx="5" type="title"/>
          </p:nvPr>
        </p:nvSpPr>
        <p:spPr>
          <a:xfrm>
            <a:off x="70366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38" name="Google Shape;138;p28"/>
          <p:cNvSpPr txBox="1"/>
          <p:nvPr>
            <p:ph idx="6" type="title"/>
          </p:nvPr>
        </p:nvSpPr>
        <p:spPr>
          <a:xfrm>
            <a:off x="4641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39" name="Google Shape;139;p28"/>
          <p:cNvSpPr txBox="1"/>
          <p:nvPr>
            <p:ph idx="7" type="title"/>
          </p:nvPr>
        </p:nvSpPr>
        <p:spPr>
          <a:xfrm>
            <a:off x="70366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0" name="Google Shape;140;p28"/>
          <p:cNvSpPr txBox="1"/>
          <p:nvPr>
            <p:ph idx="8" type="title"/>
          </p:nvPr>
        </p:nvSpPr>
        <p:spPr>
          <a:xfrm>
            <a:off x="15595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1" name="Google Shape;141;p28"/>
          <p:cNvSpPr txBox="1"/>
          <p:nvPr>
            <p:ph idx="9" type="title"/>
          </p:nvPr>
        </p:nvSpPr>
        <p:spPr>
          <a:xfrm>
            <a:off x="26549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2" name="Google Shape;142;p28"/>
          <p:cNvSpPr txBox="1"/>
          <p:nvPr>
            <p:ph idx="13" type="title"/>
          </p:nvPr>
        </p:nvSpPr>
        <p:spPr>
          <a:xfrm>
            <a:off x="375037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3" name="Google Shape;143;p28"/>
          <p:cNvSpPr txBox="1"/>
          <p:nvPr>
            <p:ph idx="14" type="title"/>
          </p:nvPr>
        </p:nvSpPr>
        <p:spPr>
          <a:xfrm>
            <a:off x="48458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4" name="Google Shape;144;p28"/>
          <p:cNvSpPr txBox="1"/>
          <p:nvPr>
            <p:ph idx="15" type="title"/>
          </p:nvPr>
        </p:nvSpPr>
        <p:spPr>
          <a:xfrm>
            <a:off x="59412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5" name="Google Shape;145;p28"/>
          <p:cNvSpPr txBox="1"/>
          <p:nvPr>
            <p:ph idx="16" type="title"/>
          </p:nvPr>
        </p:nvSpPr>
        <p:spPr>
          <a:xfrm>
            <a:off x="15595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6" name="Google Shape;146;p28"/>
          <p:cNvSpPr txBox="1"/>
          <p:nvPr>
            <p:ph idx="17" type="title"/>
          </p:nvPr>
        </p:nvSpPr>
        <p:spPr>
          <a:xfrm>
            <a:off x="375037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147" name="Google Shape;147;p28"/>
          <p:cNvSpPr txBox="1"/>
          <p:nvPr>
            <p:ph idx="18" type="title"/>
          </p:nvPr>
        </p:nvSpPr>
        <p:spPr>
          <a:xfrm>
            <a:off x="59412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2_3">
    <p:bg>
      <p:bgPr>
        <a:solidFill>
          <a:schemeClr val="accent1"/>
        </a:solidFill>
      </p:bgPr>
    </p:bg>
    <p:spTree>
      <p:nvGrpSpPr>
        <p:cNvPr id="148" name="Shape 148"/>
        <p:cNvGrpSpPr/>
        <p:nvPr/>
      </p:nvGrpSpPr>
      <p:grpSpPr>
        <a:xfrm>
          <a:off x="0" y="0"/>
          <a:ext cx="0" cy="0"/>
          <a:chOff x="0" y="0"/>
          <a:chExt cx="0" cy="0"/>
        </a:xfrm>
      </p:grpSpPr>
      <p:sp>
        <p:nvSpPr>
          <p:cNvPr id="149" name="Google Shape;149;p2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50" name="Google Shape;150;p29"/>
          <p:cNvSpPr txBox="1"/>
          <p:nvPr>
            <p:ph idx="1" type="subTitle"/>
          </p:nvPr>
        </p:nvSpPr>
        <p:spPr>
          <a:xfrm>
            <a:off x="5400150" y="3810000"/>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Font typeface="Montserrat ExtraBold"/>
              <a:buNone/>
              <a:defRPr sz="1200">
                <a:solidFill>
                  <a:srgbClr val="FFFFFF"/>
                </a:solidFill>
                <a:latin typeface="Montserrat ExtraBold"/>
                <a:ea typeface="Montserrat ExtraBold"/>
                <a:cs typeface="Montserrat ExtraBold"/>
                <a:sym typeface="Montserrat ExtraBold"/>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151" name="Google Shape;151;p29"/>
          <p:cNvSpPr txBox="1"/>
          <p:nvPr>
            <p:ph idx="2" type="subTitle"/>
          </p:nvPr>
        </p:nvSpPr>
        <p:spPr>
          <a:xfrm>
            <a:off x="5400150" y="4062425"/>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None/>
              <a:defRPr sz="1200">
                <a:solidFill>
                  <a:srgbClr val="FFFFFF"/>
                </a:solidFill>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152" name="Google Shape;152;p29"/>
          <p:cNvSpPr txBox="1"/>
          <p:nvPr>
            <p:ph type="title"/>
          </p:nvPr>
        </p:nvSpPr>
        <p:spPr>
          <a:xfrm>
            <a:off x="3928950" y="1281125"/>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ctr">
              <a:lnSpc>
                <a:spcPct val="100000"/>
              </a:lnSpc>
              <a:spcBef>
                <a:spcPts val="0"/>
              </a:spcBef>
              <a:spcAft>
                <a:spcPts val="0"/>
              </a:spcAft>
              <a:buSzPts val="2800"/>
              <a:buNone/>
              <a:defRPr/>
            </a:lvl2pPr>
            <a:lvl3pPr lvl="2" rtl="0" algn="ctr">
              <a:lnSpc>
                <a:spcPct val="100000"/>
              </a:lnSpc>
              <a:spcBef>
                <a:spcPts val="0"/>
              </a:spcBef>
              <a:spcAft>
                <a:spcPts val="0"/>
              </a:spcAft>
              <a:buSzPts val="2800"/>
              <a:buNone/>
              <a:defRPr/>
            </a:lvl3pPr>
            <a:lvl4pPr lvl="3" rtl="0" algn="ctr">
              <a:lnSpc>
                <a:spcPct val="100000"/>
              </a:lnSpc>
              <a:spcBef>
                <a:spcPts val="0"/>
              </a:spcBef>
              <a:spcAft>
                <a:spcPts val="0"/>
              </a:spcAft>
              <a:buSzPts val="2800"/>
              <a:buNone/>
              <a:defRPr/>
            </a:lvl4pPr>
            <a:lvl5pPr lvl="4" rtl="0" algn="ctr">
              <a:lnSpc>
                <a:spcPct val="100000"/>
              </a:lnSpc>
              <a:spcBef>
                <a:spcPts val="0"/>
              </a:spcBef>
              <a:spcAft>
                <a:spcPts val="0"/>
              </a:spcAft>
              <a:buSzPts val="2800"/>
              <a:buNone/>
              <a:defRPr/>
            </a:lvl5pPr>
            <a:lvl6pPr lvl="5" rtl="0" algn="ctr">
              <a:lnSpc>
                <a:spcPct val="100000"/>
              </a:lnSpc>
              <a:spcBef>
                <a:spcPts val="0"/>
              </a:spcBef>
              <a:spcAft>
                <a:spcPts val="0"/>
              </a:spcAft>
              <a:buSzPts val="2800"/>
              <a:buNone/>
              <a:defRPr/>
            </a:lvl6pPr>
            <a:lvl7pPr lvl="6" rtl="0" algn="ctr">
              <a:lnSpc>
                <a:spcPct val="100000"/>
              </a:lnSpc>
              <a:spcBef>
                <a:spcPts val="0"/>
              </a:spcBef>
              <a:spcAft>
                <a:spcPts val="0"/>
              </a:spcAft>
              <a:buSzPts val="2800"/>
              <a:buNone/>
              <a:defRPr/>
            </a:lvl7pPr>
            <a:lvl8pPr lvl="7" rtl="0" algn="ctr">
              <a:lnSpc>
                <a:spcPct val="100000"/>
              </a:lnSpc>
              <a:spcBef>
                <a:spcPts val="0"/>
              </a:spcBef>
              <a:spcAft>
                <a:spcPts val="0"/>
              </a:spcAft>
              <a:buSzPts val="2800"/>
              <a:buNone/>
              <a:defRPr/>
            </a:lvl8pPr>
            <a:lvl9pPr lvl="8" rtl="0" algn="ctr">
              <a:lnSpc>
                <a:spcPct val="100000"/>
              </a:lnSpc>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7">
    <p:bg>
      <p:bgPr>
        <a:solidFill>
          <a:srgbClr val="FFFFFF"/>
        </a:solidFill>
      </p:bgPr>
    </p:bg>
    <p:spTree>
      <p:nvGrpSpPr>
        <p:cNvPr id="153" name="Shape 153"/>
        <p:cNvGrpSpPr/>
        <p:nvPr/>
      </p:nvGrpSpPr>
      <p:grpSpPr>
        <a:xfrm>
          <a:off x="0" y="0"/>
          <a:ext cx="0" cy="0"/>
          <a:chOff x="0" y="0"/>
          <a:chExt cx="0" cy="0"/>
        </a:xfrm>
      </p:grpSpPr>
      <p:sp>
        <p:nvSpPr>
          <p:cNvPr id="154" name="Google Shape;154;p3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55" name="Google Shape;155;p30"/>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156" name="Google Shape;156;p30"/>
          <p:cNvSpPr txBox="1"/>
          <p:nvPr>
            <p:ph idx="1" type="subTitle"/>
          </p:nvPr>
        </p:nvSpPr>
        <p:spPr>
          <a:xfrm>
            <a:off x="464100" y="1005400"/>
            <a:ext cx="40122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57" name="Google Shape;157;p30"/>
          <p:cNvSpPr txBox="1"/>
          <p:nvPr>
            <p:ph idx="2" type="subTitle"/>
          </p:nvPr>
        </p:nvSpPr>
        <p:spPr>
          <a:xfrm>
            <a:off x="4655550" y="1005400"/>
            <a:ext cx="40122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accent1"/>
        </a:solidFill>
      </p:bgPr>
    </p:bg>
    <p:spTree>
      <p:nvGrpSpPr>
        <p:cNvPr id="158" name="Shape 158"/>
        <p:cNvGrpSpPr/>
        <p:nvPr/>
      </p:nvGrpSpPr>
      <p:grpSpPr>
        <a:xfrm>
          <a:off x="0" y="0"/>
          <a:ext cx="0" cy="0"/>
          <a:chOff x="0" y="0"/>
          <a:chExt cx="0" cy="0"/>
        </a:xfrm>
      </p:grpSpPr>
      <p:sp>
        <p:nvSpPr>
          <p:cNvPr id="159" name="Google Shape;159;p3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solidFill>
          <a:schemeClr val="accent2"/>
        </a:solidFill>
      </p:bgPr>
    </p:bg>
    <p:spTree>
      <p:nvGrpSpPr>
        <p:cNvPr id="160" name="Shape 160"/>
        <p:cNvGrpSpPr/>
        <p:nvPr/>
      </p:nvGrpSpPr>
      <p:grpSpPr>
        <a:xfrm>
          <a:off x="0" y="0"/>
          <a:ext cx="0" cy="0"/>
          <a:chOff x="0" y="0"/>
          <a:chExt cx="0" cy="0"/>
        </a:xfrm>
      </p:grpSpPr>
      <p:sp>
        <p:nvSpPr>
          <p:cNvPr id="161" name="Google Shape;161;p32"/>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2_1_1">
    <p:bg>
      <p:bgPr>
        <a:solidFill>
          <a:schemeClr val="accent3"/>
        </a:solidFill>
      </p:bgPr>
    </p:bg>
    <p:spTree>
      <p:nvGrpSpPr>
        <p:cNvPr id="162" name="Shape 162"/>
        <p:cNvGrpSpPr/>
        <p:nvPr/>
      </p:nvGrpSpPr>
      <p:grpSpPr>
        <a:xfrm>
          <a:off x="0" y="0"/>
          <a:ext cx="0" cy="0"/>
          <a:chOff x="0" y="0"/>
          <a:chExt cx="0" cy="0"/>
        </a:xfrm>
      </p:grpSpPr>
      <p:sp>
        <p:nvSpPr>
          <p:cNvPr id="163" name="Google Shape;163;p3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2_1_1_1">
    <p:bg>
      <p:bgPr>
        <a:solidFill>
          <a:schemeClr val="accent4"/>
        </a:solidFill>
      </p:bgPr>
    </p:bg>
    <p:spTree>
      <p:nvGrpSpPr>
        <p:cNvPr id="164" name="Shape 164"/>
        <p:cNvGrpSpPr/>
        <p:nvPr/>
      </p:nvGrpSpPr>
      <p:grpSpPr>
        <a:xfrm>
          <a:off x="0" y="0"/>
          <a:ext cx="0" cy="0"/>
          <a:chOff x="0" y="0"/>
          <a:chExt cx="0" cy="0"/>
        </a:xfrm>
      </p:grpSpPr>
      <p:sp>
        <p:nvSpPr>
          <p:cNvPr id="165" name="Google Shape;165;p3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accent1"/>
        </a:solidFill>
      </p:bgPr>
    </p:bg>
    <p:spTree>
      <p:nvGrpSpPr>
        <p:cNvPr id="166" name="Shape 166"/>
        <p:cNvGrpSpPr/>
        <p:nvPr/>
      </p:nvGrpSpPr>
      <p:grpSpPr>
        <a:xfrm>
          <a:off x="0" y="0"/>
          <a:ext cx="0" cy="0"/>
          <a:chOff x="0" y="0"/>
          <a:chExt cx="0" cy="0"/>
        </a:xfrm>
      </p:grpSpPr>
      <p:sp>
        <p:nvSpPr>
          <p:cNvPr id="167" name="Google Shape;167;p35"/>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8" name="Google Shape;168;p35"/>
          <p:cNvSpPr txBox="1"/>
          <p:nvPr>
            <p:ph idx="1" type="subTitle"/>
          </p:nvPr>
        </p:nvSpPr>
        <p:spPr>
          <a:xfrm>
            <a:off x="464100" y="1171575"/>
            <a:ext cx="33033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69" name="Google Shape;169;p35"/>
          <p:cNvSpPr txBox="1"/>
          <p:nvPr>
            <p:ph idx="2" type="subTitle"/>
          </p:nvPr>
        </p:nvSpPr>
        <p:spPr>
          <a:xfrm>
            <a:off x="4716925" y="4555613"/>
            <a:ext cx="3303300" cy="232800"/>
          </a:xfrm>
          <a:prstGeom prst="rect">
            <a:avLst/>
          </a:prstGeom>
          <a:noFill/>
          <a:ln>
            <a:noFill/>
          </a:ln>
        </p:spPr>
        <p:txBody>
          <a:bodyPr anchorCtr="0" anchor="ctr" bIns="0" lIns="0" spcFirstLastPara="1" rIns="0" wrap="square" tIns="0">
            <a:noAutofit/>
          </a:bodyPr>
          <a:lstStyle>
            <a:lvl1pPr lvl="0" rtl="0" algn="l">
              <a:lnSpc>
                <a:spcPct val="115000"/>
              </a:lnSpc>
              <a:spcBef>
                <a:spcPts val="0"/>
              </a:spcBef>
              <a:spcAft>
                <a:spcPts val="0"/>
              </a:spcAft>
              <a:buClr>
                <a:srgbClr val="FFFFFF"/>
              </a:buClr>
              <a:buSzPts val="800"/>
              <a:buNone/>
              <a:defRPr sz="800">
                <a:solidFill>
                  <a:srgbClr val="FFFFFF"/>
                </a:solidFill>
              </a:defRPr>
            </a:lvl1pPr>
            <a:lvl2pPr lvl="1" rtl="0" algn="l">
              <a:lnSpc>
                <a:spcPct val="115000"/>
              </a:lnSpc>
              <a:spcBef>
                <a:spcPts val="0"/>
              </a:spcBef>
              <a:spcAft>
                <a:spcPts val="0"/>
              </a:spcAft>
              <a:buClr>
                <a:srgbClr val="FFFFFF"/>
              </a:buClr>
              <a:buSzPts val="1000"/>
              <a:buNone/>
              <a:defRPr sz="1000">
                <a:solidFill>
                  <a:srgbClr val="FFFFFF"/>
                </a:solidFill>
              </a:defRPr>
            </a:lvl2pPr>
            <a:lvl3pPr lvl="2" rtl="0" algn="l">
              <a:lnSpc>
                <a:spcPct val="115000"/>
              </a:lnSpc>
              <a:spcBef>
                <a:spcPts val="0"/>
              </a:spcBef>
              <a:spcAft>
                <a:spcPts val="0"/>
              </a:spcAft>
              <a:buClr>
                <a:srgbClr val="FFFFFF"/>
              </a:buClr>
              <a:buSzPts val="1000"/>
              <a:buNone/>
              <a:defRPr sz="1000">
                <a:solidFill>
                  <a:srgbClr val="FFFFFF"/>
                </a:solidFill>
              </a:defRPr>
            </a:lvl3pPr>
            <a:lvl4pPr lvl="3" rtl="0" algn="l">
              <a:lnSpc>
                <a:spcPct val="115000"/>
              </a:lnSpc>
              <a:spcBef>
                <a:spcPts val="0"/>
              </a:spcBef>
              <a:spcAft>
                <a:spcPts val="0"/>
              </a:spcAft>
              <a:buClr>
                <a:srgbClr val="FFFFFF"/>
              </a:buClr>
              <a:buSzPts val="1000"/>
              <a:buNone/>
              <a:defRPr sz="1000">
                <a:solidFill>
                  <a:srgbClr val="FFFFFF"/>
                </a:solidFill>
              </a:defRPr>
            </a:lvl4pPr>
            <a:lvl5pPr lvl="4" rtl="0" algn="l">
              <a:lnSpc>
                <a:spcPct val="115000"/>
              </a:lnSpc>
              <a:spcBef>
                <a:spcPts val="0"/>
              </a:spcBef>
              <a:spcAft>
                <a:spcPts val="0"/>
              </a:spcAft>
              <a:buClr>
                <a:srgbClr val="FFFFFF"/>
              </a:buClr>
              <a:buSzPts val="1000"/>
              <a:buNone/>
              <a:defRPr sz="1000">
                <a:solidFill>
                  <a:srgbClr val="FFFFFF"/>
                </a:solidFill>
              </a:defRPr>
            </a:lvl5pPr>
            <a:lvl6pPr lvl="5" rtl="0" algn="l">
              <a:lnSpc>
                <a:spcPct val="115000"/>
              </a:lnSpc>
              <a:spcBef>
                <a:spcPts val="0"/>
              </a:spcBef>
              <a:spcAft>
                <a:spcPts val="0"/>
              </a:spcAft>
              <a:buClr>
                <a:srgbClr val="FFFFFF"/>
              </a:buClr>
              <a:buSzPts val="1000"/>
              <a:buNone/>
              <a:defRPr sz="1000">
                <a:solidFill>
                  <a:srgbClr val="FFFFFF"/>
                </a:solidFill>
              </a:defRPr>
            </a:lvl6pPr>
            <a:lvl7pPr lvl="6" rtl="0" algn="l">
              <a:lnSpc>
                <a:spcPct val="115000"/>
              </a:lnSpc>
              <a:spcBef>
                <a:spcPts val="0"/>
              </a:spcBef>
              <a:spcAft>
                <a:spcPts val="0"/>
              </a:spcAft>
              <a:buClr>
                <a:srgbClr val="FFFFFF"/>
              </a:buClr>
              <a:buSzPts val="1000"/>
              <a:buNone/>
              <a:defRPr sz="1000">
                <a:solidFill>
                  <a:srgbClr val="FFFFFF"/>
                </a:solidFill>
              </a:defRPr>
            </a:lvl7pPr>
            <a:lvl8pPr lvl="7" rtl="0" algn="l">
              <a:lnSpc>
                <a:spcPct val="115000"/>
              </a:lnSpc>
              <a:spcBef>
                <a:spcPts val="0"/>
              </a:spcBef>
              <a:spcAft>
                <a:spcPts val="0"/>
              </a:spcAft>
              <a:buClr>
                <a:srgbClr val="FFFFFF"/>
              </a:buClr>
              <a:buSzPts val="1000"/>
              <a:buNone/>
              <a:defRPr sz="1000">
                <a:solidFill>
                  <a:srgbClr val="FFFFFF"/>
                </a:solidFill>
              </a:defRPr>
            </a:lvl8pPr>
            <a:lvl9pPr lvl="8" rtl="0" algn="l">
              <a:lnSpc>
                <a:spcPct val="115000"/>
              </a:lnSpc>
              <a:spcBef>
                <a:spcPts val="0"/>
              </a:spcBef>
              <a:spcAft>
                <a:spcPts val="0"/>
              </a:spcAft>
              <a:buClr>
                <a:srgbClr val="FFFFFF"/>
              </a:buClr>
              <a:buSzPts val="1000"/>
              <a:buNone/>
              <a:defRPr sz="1000">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p:cSld name="TITLE_5_1">
    <p:bg>
      <p:bgPr>
        <a:solidFill>
          <a:srgbClr val="FFFFFF"/>
        </a:solidFill>
      </p:bgPr>
    </p:bg>
    <p:spTree>
      <p:nvGrpSpPr>
        <p:cNvPr id="170" name="Shape 170"/>
        <p:cNvGrpSpPr/>
        <p:nvPr/>
      </p:nvGrpSpPr>
      <p:grpSpPr>
        <a:xfrm>
          <a:off x="0" y="0"/>
          <a:ext cx="0" cy="0"/>
          <a:chOff x="0" y="0"/>
          <a:chExt cx="0" cy="0"/>
        </a:xfrm>
      </p:grpSpPr>
      <p:sp>
        <p:nvSpPr>
          <p:cNvPr id="171" name="Google Shape;171;p3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72" name="Google Shape;172;p36"/>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pic>
        <p:nvPicPr>
          <p:cNvPr id="173" name="Google Shape;173;p36"/>
          <p:cNvPicPr preferRelativeResize="0"/>
          <p:nvPr/>
        </p:nvPicPr>
        <p:blipFill rotWithShape="1">
          <a:blip r:embed="rId2">
            <a:alphaModFix/>
          </a:blip>
          <a:srcRect b="0" l="0" r="0" t="0"/>
          <a:stretch/>
        </p:blipFill>
        <p:spPr>
          <a:xfrm>
            <a:off x="1060251" y="740550"/>
            <a:ext cx="7023500" cy="3466771"/>
          </a:xfrm>
          <a:prstGeom prst="rect">
            <a:avLst/>
          </a:prstGeom>
          <a:noFill/>
          <a:ln>
            <a:noFill/>
          </a:ln>
        </p:spPr>
      </p:pic>
      <p:sp>
        <p:nvSpPr>
          <p:cNvPr id="174" name="Google Shape;174;p36"/>
          <p:cNvSpPr txBox="1"/>
          <p:nvPr/>
        </p:nvSpPr>
        <p:spPr>
          <a:xfrm>
            <a:off x="718050" y="4244850"/>
            <a:ext cx="7365600" cy="618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ExtraBold"/>
                <a:ea typeface="Montserrat ExtraBold"/>
                <a:cs typeface="Montserrat ExtraBold"/>
                <a:sym typeface="Montserrat ExtraBold"/>
              </a:rPr>
              <a:t>AFRICA: </a:t>
            </a:r>
            <a:r>
              <a:rPr b="0" i="0" lang="en-GB" sz="500" u="none" cap="none" strike="noStrike">
                <a:solidFill>
                  <a:srgbClr val="000000"/>
                </a:solidFill>
                <a:latin typeface="Montserrat"/>
                <a:ea typeface="Montserrat"/>
                <a:cs typeface="Montserrat"/>
                <a:sym typeface="Montserrat"/>
              </a:rPr>
              <a:t>ABIDJAN – ACCRA – ADDIS ABABA – CAPE TOWN – DAKAR – DAR ES SALAAM – DURBAN (ETHEKWINI) – EKURHULENI – FREETOWN – JOHANNESBURG – LAGOS – NAIROBI – TSHWANE </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CENTRAL EAST ASIA: </a:t>
            </a:r>
            <a:r>
              <a:rPr b="0" i="0" lang="en-GB" sz="500" u="none" cap="none" strike="noStrike">
                <a:solidFill>
                  <a:srgbClr val="000000"/>
                </a:solidFill>
                <a:latin typeface="Montserrat"/>
                <a:ea typeface="Montserrat"/>
                <a:cs typeface="Montserrat"/>
                <a:sym typeface="Montserrat"/>
              </a:rPr>
              <a:t>BEIJING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CHENGDU – DALIAN – FUZHOU – GUANGZHOU – HANGZHOU – HONG KONG – NANJING – SHANGHAI – SHENZEN – QINGDAO – WUHAN – ZHENJIANG</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EAST, SOUTHEAST ASIA &amp; OCEANIA:</a:t>
            </a:r>
            <a:r>
              <a:rPr b="0" i="0" lang="en-GB" sz="500" u="none" cap="none" strike="noStrike">
                <a:solidFill>
                  <a:srgbClr val="000000"/>
                </a:solidFill>
                <a:latin typeface="Montserrat"/>
                <a:ea typeface="Montserrat"/>
                <a:cs typeface="Montserrat"/>
                <a:sym typeface="Montserrat"/>
              </a:rPr>
              <a:t> AUCKLAND – BANGKOK – HANOI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HO CHI MINH CITY – JAKARTA – KUALA LUMPUR – MELBOURNE – QUEZON CITY – SEOUL – SINGAPORE – SYDNEY – TOKYO – YOKOHAMA</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EUROPE: </a:t>
            </a:r>
            <a:r>
              <a:rPr b="0" i="0" lang="en-GB" sz="500" u="none" cap="none" strike="noStrike">
                <a:solidFill>
                  <a:srgbClr val="000000"/>
                </a:solidFill>
                <a:latin typeface="Montserrat"/>
                <a:ea typeface="Montserrat"/>
                <a:cs typeface="Montserrat"/>
                <a:sym typeface="Montserrat"/>
              </a:rPr>
              <a:t>AMSTERDAM – ATHENS – BARCELONA  BERLIN – COPENHAGEN – HEIDELBERG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ISTANBUL – LISBON – LONDON – MADRID – MILAN – MOSCOW – OSLO – PARIS – ROME – ROTTERDAM – STOCKHOLM</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TEL AVIV – VIENNA – WARSAW | </a:t>
            </a:r>
            <a:r>
              <a:rPr b="0" i="0" lang="en-GB" sz="500" u="none" cap="none" strike="noStrike">
                <a:solidFill>
                  <a:srgbClr val="000000"/>
                </a:solidFill>
                <a:latin typeface="Montserrat ExtraBold"/>
                <a:ea typeface="Montserrat ExtraBold"/>
                <a:cs typeface="Montserrat ExtraBold"/>
                <a:sym typeface="Montserrat ExtraBold"/>
              </a:rPr>
              <a:t>LATIN AMERICA:</a:t>
            </a:r>
            <a:r>
              <a:rPr b="0" i="0" lang="en-GB" sz="500" u="none" cap="none" strike="noStrike">
                <a:solidFill>
                  <a:srgbClr val="000000"/>
                </a:solidFill>
                <a:latin typeface="Montserrat"/>
                <a:ea typeface="Montserrat"/>
                <a:cs typeface="Montserrat"/>
                <a:sym typeface="Montserrat"/>
              </a:rPr>
              <a:t> BOGOTÁ</a:t>
            </a:r>
            <a:r>
              <a:rPr b="0" i="0" lang="en-GB" sz="500" u="none" cap="none" strike="noStrike">
                <a:solidFill>
                  <a:schemeClr val="dk1"/>
                </a:solidFill>
                <a:latin typeface="Montserrat"/>
                <a:ea typeface="Montserrat"/>
                <a:cs typeface="Montserrat"/>
                <a:sym typeface="Montserrat"/>
              </a:rPr>
              <a:t> – </a:t>
            </a:r>
            <a:r>
              <a:rPr b="0" i="0" lang="en-GB" sz="500" u="none" cap="none" strike="noStrike">
                <a:solidFill>
                  <a:srgbClr val="000000"/>
                </a:solidFill>
                <a:latin typeface="Montserrat"/>
                <a:ea typeface="Montserrat"/>
                <a:cs typeface="Montserrat"/>
                <a:sym typeface="Montserrat"/>
              </a:rPr>
              <a:t>BUENOS AIRES – CURITIBA – GUADALAJARA – LIMA  – MEDELLÍN</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 MEXICO CITY – RIO DE JANEIRO – SALVADOR – SÃO PAULO – SANTIAGO – QUITO</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NORTH AMERICA: </a:t>
            </a:r>
            <a:r>
              <a:rPr b="0" i="0" lang="en-GB" sz="500" u="none" cap="none" strike="noStrike">
                <a:solidFill>
                  <a:srgbClr val="000000"/>
                </a:solidFill>
                <a:latin typeface="Montserrat"/>
                <a:ea typeface="Montserrat"/>
                <a:cs typeface="Montserrat"/>
                <a:sym typeface="Montserrat"/>
              </a:rPr>
              <a:t>AUSTIN – BOSTON – CHICAGO – HOUSTON – LOS ANGELES  MIAMI – MONTRÉAL – NEW ORLEANS – NEW YORK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PHILADELPHIA – PHOENIX – PORTLAND – SAN FRANCISCO – SEATTLE</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 TORONTO </a:t>
            </a:r>
            <a:r>
              <a:rPr b="0" i="0" lang="en-GB" sz="500" u="none" cap="none" strike="noStrike">
                <a:solidFill>
                  <a:schemeClr val="dk1"/>
                </a:solidFill>
                <a:latin typeface="Montserrat"/>
                <a:ea typeface="Montserrat"/>
                <a:cs typeface="Montserrat"/>
                <a:sym typeface="Montserrat"/>
              </a:rPr>
              <a:t> – </a:t>
            </a:r>
            <a:r>
              <a:rPr b="0" i="0" lang="en-GB" sz="500" u="none" cap="none" strike="noStrike">
                <a:solidFill>
                  <a:srgbClr val="000000"/>
                </a:solidFill>
                <a:latin typeface="Montserrat"/>
                <a:ea typeface="Montserrat"/>
                <a:cs typeface="Montserrat"/>
                <a:sym typeface="Montserrat"/>
              </a:rPr>
              <a:t>VANCOUVER – WASHINGTON DC | </a:t>
            </a:r>
            <a:r>
              <a:rPr b="0" i="0" lang="en-GB" sz="500" u="none" cap="none" strike="noStrike">
                <a:solidFill>
                  <a:srgbClr val="000000"/>
                </a:solidFill>
                <a:latin typeface="Montserrat ExtraBold"/>
                <a:ea typeface="Montserrat ExtraBold"/>
                <a:cs typeface="Montserrat ExtraBold"/>
                <a:sym typeface="Montserrat ExtraBold"/>
              </a:rPr>
              <a:t>SOUTH &amp; WEST ASIA:</a:t>
            </a:r>
            <a:r>
              <a:rPr b="0" i="0" lang="en-GB" sz="500" u="none" cap="none" strike="noStrike">
                <a:solidFill>
                  <a:srgbClr val="000000"/>
                </a:solidFill>
                <a:latin typeface="Montserrat"/>
                <a:ea typeface="Montserrat"/>
                <a:cs typeface="Montserrat"/>
                <a:sym typeface="Montserrat"/>
              </a:rPr>
              <a:t> AMMAN – BENGALURU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CHENNAI – DELHI – DHAKA – DUBAI – KARACHI – KOLKATA – MUMBAI </a:t>
            </a:r>
            <a:endParaRPr b="0" i="0" sz="1100" u="none" cap="none" strike="noStrike">
              <a:solidFill>
                <a:srgbClr val="000000"/>
              </a:solidFill>
              <a:latin typeface="Arial"/>
              <a:ea typeface="Arial"/>
              <a:cs typeface="Arial"/>
              <a:sym typeface="Arial"/>
            </a:endParaRPr>
          </a:p>
        </p:txBody>
      </p:sp>
      <p:grpSp>
        <p:nvGrpSpPr>
          <p:cNvPr id="175" name="Google Shape;175;p36"/>
          <p:cNvGrpSpPr/>
          <p:nvPr/>
        </p:nvGrpSpPr>
        <p:grpSpPr>
          <a:xfrm>
            <a:off x="4040937" y="2695433"/>
            <a:ext cx="1115231" cy="986962"/>
            <a:chOff x="5387922" y="4143433"/>
            <a:chExt cx="1486974" cy="1315949"/>
          </a:xfrm>
        </p:grpSpPr>
        <p:sp>
          <p:nvSpPr>
            <p:cNvPr id="176" name="Google Shape;176;p36"/>
            <p:cNvSpPr/>
            <p:nvPr/>
          </p:nvSpPr>
          <p:spPr>
            <a:xfrm>
              <a:off x="5387922" y="414343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77" name="Google Shape;177;p36"/>
            <p:cNvSpPr/>
            <p:nvPr/>
          </p:nvSpPr>
          <p:spPr>
            <a:xfrm>
              <a:off x="5477206" y="429338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78" name="Google Shape;178;p36"/>
            <p:cNvSpPr/>
            <p:nvPr/>
          </p:nvSpPr>
          <p:spPr>
            <a:xfrm>
              <a:off x="5585948" y="43723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79" name="Google Shape;179;p36"/>
            <p:cNvSpPr/>
            <p:nvPr/>
          </p:nvSpPr>
          <p:spPr>
            <a:xfrm>
              <a:off x="5711861" y="43311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0" name="Google Shape;180;p36"/>
            <p:cNvSpPr/>
            <p:nvPr/>
          </p:nvSpPr>
          <p:spPr>
            <a:xfrm>
              <a:off x="5860758" y="43198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1" name="Google Shape;181;p36"/>
            <p:cNvSpPr/>
            <p:nvPr/>
          </p:nvSpPr>
          <p:spPr>
            <a:xfrm>
              <a:off x="6727379" y="42562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2" name="Google Shape;182;p36"/>
            <p:cNvSpPr/>
            <p:nvPr/>
          </p:nvSpPr>
          <p:spPr>
            <a:xfrm>
              <a:off x="6737062" y="44537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3" name="Google Shape;183;p36"/>
            <p:cNvSpPr/>
            <p:nvPr/>
          </p:nvSpPr>
          <p:spPr>
            <a:xfrm>
              <a:off x="6766896" y="46309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4" name="Google Shape;184;p36"/>
            <p:cNvSpPr/>
            <p:nvPr/>
          </p:nvSpPr>
          <p:spPr>
            <a:xfrm>
              <a:off x="6526361" y="509083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5" name="Google Shape;185;p36"/>
            <p:cNvSpPr/>
            <p:nvPr/>
          </p:nvSpPr>
          <p:spPr>
            <a:xfrm>
              <a:off x="6458859" y="51039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6" name="Google Shape;186;p36"/>
            <p:cNvSpPr/>
            <p:nvPr/>
          </p:nvSpPr>
          <p:spPr>
            <a:xfrm>
              <a:off x="6561552" y="524298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7" name="Google Shape;187;p36"/>
            <p:cNvSpPr/>
            <p:nvPr/>
          </p:nvSpPr>
          <p:spPr>
            <a:xfrm>
              <a:off x="6285407" y="535138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88" name="Google Shape;188;p36"/>
            <p:cNvSpPr/>
            <p:nvPr/>
          </p:nvSpPr>
          <p:spPr>
            <a:xfrm>
              <a:off x="6492871" y="50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189" name="Google Shape;189;p36"/>
          <p:cNvGrpSpPr/>
          <p:nvPr/>
        </p:nvGrpSpPr>
        <p:grpSpPr>
          <a:xfrm>
            <a:off x="6402125" y="2141304"/>
            <a:ext cx="348584" cy="462653"/>
            <a:chOff x="8536153" y="3404590"/>
            <a:chExt cx="464779" cy="616871"/>
          </a:xfrm>
        </p:grpSpPr>
        <p:sp>
          <p:nvSpPr>
            <p:cNvPr id="190" name="Google Shape;190;p36"/>
            <p:cNvSpPr/>
            <p:nvPr/>
          </p:nvSpPr>
          <p:spPr>
            <a:xfrm>
              <a:off x="8536153" y="37082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1" name="Google Shape;191;p36"/>
            <p:cNvSpPr/>
            <p:nvPr/>
          </p:nvSpPr>
          <p:spPr>
            <a:xfrm>
              <a:off x="8637184" y="380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2" name="Google Shape;192;p36"/>
            <p:cNvSpPr/>
            <p:nvPr/>
          </p:nvSpPr>
          <p:spPr>
            <a:xfrm>
              <a:off x="8757745"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3" name="Google Shape;193;p36"/>
            <p:cNvSpPr/>
            <p:nvPr/>
          </p:nvSpPr>
          <p:spPr>
            <a:xfrm>
              <a:off x="8691184" y="391346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4" name="Google Shape;194;p36"/>
            <p:cNvSpPr/>
            <p:nvPr/>
          </p:nvSpPr>
          <p:spPr>
            <a:xfrm>
              <a:off x="8865745" y="37853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5" name="Google Shape;195;p36"/>
            <p:cNvSpPr/>
            <p:nvPr/>
          </p:nvSpPr>
          <p:spPr>
            <a:xfrm>
              <a:off x="8775489" y="364783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6" name="Google Shape;196;p36"/>
            <p:cNvSpPr/>
            <p:nvPr/>
          </p:nvSpPr>
          <p:spPr>
            <a:xfrm>
              <a:off x="8892932" y="366724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7" name="Google Shape;197;p36"/>
            <p:cNvSpPr/>
            <p:nvPr/>
          </p:nvSpPr>
          <p:spPr>
            <a:xfrm>
              <a:off x="8829489" y="3572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8" name="Google Shape;198;p36"/>
            <p:cNvSpPr/>
            <p:nvPr/>
          </p:nvSpPr>
          <p:spPr>
            <a:xfrm>
              <a:off x="8878867" y="353149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99" name="Google Shape;199;p36"/>
            <p:cNvSpPr/>
            <p:nvPr/>
          </p:nvSpPr>
          <p:spPr>
            <a:xfrm>
              <a:off x="8811906" y="34319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0" name="Google Shape;200;p36"/>
            <p:cNvSpPr/>
            <p:nvPr/>
          </p:nvSpPr>
          <p:spPr>
            <a:xfrm>
              <a:off x="8726638" y="356607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1" name="Google Shape;201;p36"/>
            <p:cNvSpPr/>
            <p:nvPr/>
          </p:nvSpPr>
          <p:spPr>
            <a:xfrm>
              <a:off x="8707554" y="340459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2" name="Google Shape;202;p36"/>
            <p:cNvSpPr/>
            <p:nvPr/>
          </p:nvSpPr>
          <p:spPr>
            <a:xfrm>
              <a:off x="8536153" y="360891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203" name="Google Shape;203;p36"/>
          <p:cNvGrpSpPr/>
          <p:nvPr/>
        </p:nvGrpSpPr>
        <p:grpSpPr>
          <a:xfrm>
            <a:off x="6267846" y="2197748"/>
            <a:ext cx="1537986" cy="1626990"/>
            <a:chOff x="8357128" y="3479851"/>
            <a:chExt cx="2050648" cy="2169320"/>
          </a:xfrm>
        </p:grpSpPr>
        <p:sp>
          <p:nvSpPr>
            <p:cNvPr id="204" name="Google Shape;204;p36"/>
            <p:cNvSpPr/>
            <p:nvPr/>
          </p:nvSpPr>
          <p:spPr>
            <a:xfrm>
              <a:off x="9069577" y="35220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5" name="Google Shape;205;p36"/>
            <p:cNvSpPr/>
            <p:nvPr/>
          </p:nvSpPr>
          <p:spPr>
            <a:xfrm>
              <a:off x="9354155" y="354356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6" name="Google Shape;206;p36"/>
            <p:cNvSpPr/>
            <p:nvPr/>
          </p:nvSpPr>
          <p:spPr>
            <a:xfrm>
              <a:off x="8511118" y="394458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7" name="Google Shape;207;p36"/>
            <p:cNvSpPr/>
            <p:nvPr/>
          </p:nvSpPr>
          <p:spPr>
            <a:xfrm>
              <a:off x="8916917" y="408773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8" name="Google Shape;208;p36"/>
            <p:cNvSpPr/>
            <p:nvPr/>
          </p:nvSpPr>
          <p:spPr>
            <a:xfrm>
              <a:off x="8357128" y="413177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09" name="Google Shape;209;p36"/>
            <p:cNvSpPr/>
            <p:nvPr/>
          </p:nvSpPr>
          <p:spPr>
            <a:xfrm>
              <a:off x="8562965" y="4163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0" name="Google Shape;210;p36"/>
            <p:cNvSpPr/>
            <p:nvPr/>
          </p:nvSpPr>
          <p:spPr>
            <a:xfrm>
              <a:off x="8357128" y="435647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1" name="Google Shape;211;p36"/>
            <p:cNvSpPr/>
            <p:nvPr/>
          </p:nvSpPr>
          <p:spPr>
            <a:xfrm>
              <a:off x="8443332" y="443253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2" name="Google Shape;212;p36"/>
            <p:cNvSpPr/>
            <p:nvPr/>
          </p:nvSpPr>
          <p:spPr>
            <a:xfrm>
              <a:off x="8562965" y="46359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3" name="Google Shape;213;p36"/>
            <p:cNvSpPr/>
            <p:nvPr/>
          </p:nvSpPr>
          <p:spPr>
            <a:xfrm>
              <a:off x="9653922" y="54118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4" name="Google Shape;214;p36"/>
            <p:cNvSpPr/>
            <p:nvPr/>
          </p:nvSpPr>
          <p:spPr>
            <a:xfrm>
              <a:off x="10299776" y="55411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5" name="Google Shape;215;p36"/>
            <p:cNvSpPr/>
            <p:nvPr/>
          </p:nvSpPr>
          <p:spPr>
            <a:xfrm>
              <a:off x="9560925" y="551245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6" name="Google Shape;216;p36"/>
            <p:cNvSpPr/>
            <p:nvPr/>
          </p:nvSpPr>
          <p:spPr>
            <a:xfrm>
              <a:off x="9408155" y="34798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217" name="Google Shape;217;p36"/>
          <p:cNvGrpSpPr/>
          <p:nvPr/>
        </p:nvGrpSpPr>
        <p:grpSpPr>
          <a:xfrm>
            <a:off x="4166421" y="1626039"/>
            <a:ext cx="908753" cy="701666"/>
            <a:chOff x="5555225" y="2717570"/>
            <a:chExt cx="1211671" cy="935554"/>
          </a:xfrm>
        </p:grpSpPr>
        <p:sp>
          <p:nvSpPr>
            <p:cNvPr id="218" name="Google Shape;218;p36"/>
            <p:cNvSpPr/>
            <p:nvPr/>
          </p:nvSpPr>
          <p:spPr>
            <a:xfrm>
              <a:off x="6075950" y="271757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19" name="Google Shape;219;p36"/>
            <p:cNvSpPr/>
            <p:nvPr/>
          </p:nvSpPr>
          <p:spPr>
            <a:xfrm>
              <a:off x="6262158" y="272869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0" name="Google Shape;220;p36"/>
            <p:cNvSpPr/>
            <p:nvPr/>
          </p:nvSpPr>
          <p:spPr>
            <a:xfrm>
              <a:off x="5760198" y="296586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1" name="Google Shape;221;p36"/>
            <p:cNvSpPr/>
            <p:nvPr/>
          </p:nvSpPr>
          <p:spPr>
            <a:xfrm>
              <a:off x="6131947" y="29604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2" name="Google Shape;222;p36"/>
            <p:cNvSpPr/>
            <p:nvPr/>
          </p:nvSpPr>
          <p:spPr>
            <a:xfrm>
              <a:off x="6134430" y="286883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3" name="Google Shape;223;p36"/>
            <p:cNvSpPr/>
            <p:nvPr/>
          </p:nvSpPr>
          <p:spPr>
            <a:xfrm>
              <a:off x="5853507" y="30596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4" name="Google Shape;224;p36"/>
            <p:cNvSpPr/>
            <p:nvPr/>
          </p:nvSpPr>
          <p:spPr>
            <a:xfrm>
              <a:off x="6623279" y="291203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5" name="Google Shape;225;p36"/>
            <p:cNvSpPr/>
            <p:nvPr/>
          </p:nvSpPr>
          <p:spPr>
            <a:xfrm>
              <a:off x="6443800" y="298964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6" name="Google Shape;226;p36"/>
            <p:cNvSpPr/>
            <p:nvPr/>
          </p:nvSpPr>
          <p:spPr>
            <a:xfrm>
              <a:off x="6006234" y="30713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7" name="Google Shape;227;p36"/>
            <p:cNvSpPr/>
            <p:nvPr/>
          </p:nvSpPr>
          <p:spPr>
            <a:xfrm>
              <a:off x="5885467" y="314461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8" name="Google Shape;228;p36"/>
            <p:cNvSpPr/>
            <p:nvPr/>
          </p:nvSpPr>
          <p:spPr>
            <a:xfrm>
              <a:off x="6060829" y="32138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29" name="Google Shape;229;p36"/>
            <p:cNvSpPr/>
            <p:nvPr/>
          </p:nvSpPr>
          <p:spPr>
            <a:xfrm>
              <a:off x="6258342" y="316676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0" name="Google Shape;230;p36"/>
            <p:cNvSpPr/>
            <p:nvPr/>
          </p:nvSpPr>
          <p:spPr>
            <a:xfrm>
              <a:off x="6143787" y="335590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1" name="Google Shape;231;p36"/>
            <p:cNvSpPr/>
            <p:nvPr/>
          </p:nvSpPr>
          <p:spPr>
            <a:xfrm>
              <a:off x="6402507" y="34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2" name="Google Shape;232;p36"/>
            <p:cNvSpPr/>
            <p:nvPr/>
          </p:nvSpPr>
          <p:spPr>
            <a:xfrm>
              <a:off x="6552957" y="336414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3" name="Google Shape;233;p36"/>
            <p:cNvSpPr/>
            <p:nvPr/>
          </p:nvSpPr>
          <p:spPr>
            <a:xfrm>
              <a:off x="6658896" y="35451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4" name="Google Shape;234;p36"/>
            <p:cNvSpPr/>
            <p:nvPr/>
          </p:nvSpPr>
          <p:spPr>
            <a:xfrm>
              <a:off x="5815564" y="33664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5" name="Google Shape;235;p36"/>
            <p:cNvSpPr/>
            <p:nvPr/>
          </p:nvSpPr>
          <p:spPr>
            <a:xfrm>
              <a:off x="5717648" y="340735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6" name="Google Shape;236;p36"/>
            <p:cNvSpPr/>
            <p:nvPr/>
          </p:nvSpPr>
          <p:spPr>
            <a:xfrm>
              <a:off x="5555225" y="34271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37" name="Google Shape;237;p36"/>
            <p:cNvSpPr/>
            <p:nvPr/>
          </p:nvSpPr>
          <p:spPr>
            <a:xfrm>
              <a:off x="5876483" y="29904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238" name="Google Shape;238;p36"/>
          <p:cNvGrpSpPr/>
          <p:nvPr/>
        </p:nvGrpSpPr>
        <p:grpSpPr>
          <a:xfrm>
            <a:off x="2320275" y="2502917"/>
            <a:ext cx="1307594" cy="1236431"/>
            <a:chOff x="3093700" y="3886743"/>
            <a:chExt cx="1743459" cy="1648574"/>
          </a:xfrm>
        </p:grpSpPr>
        <p:sp>
          <p:nvSpPr>
            <p:cNvPr id="239" name="Google Shape;239;p36"/>
            <p:cNvSpPr/>
            <p:nvPr/>
          </p:nvSpPr>
          <p:spPr>
            <a:xfrm>
              <a:off x="3208701" y="399688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0" name="Google Shape;240;p36"/>
            <p:cNvSpPr/>
            <p:nvPr/>
          </p:nvSpPr>
          <p:spPr>
            <a:xfrm>
              <a:off x="3093700" y="388674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1" name="Google Shape;241;p36"/>
            <p:cNvSpPr/>
            <p:nvPr/>
          </p:nvSpPr>
          <p:spPr>
            <a:xfrm>
              <a:off x="3820247" y="431147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2" name="Google Shape;242;p36"/>
            <p:cNvSpPr/>
            <p:nvPr/>
          </p:nvSpPr>
          <p:spPr>
            <a:xfrm>
              <a:off x="3855533" y="43816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3" name="Google Shape;243;p36"/>
            <p:cNvSpPr/>
            <p:nvPr/>
          </p:nvSpPr>
          <p:spPr>
            <a:xfrm>
              <a:off x="3760788" y="476926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4" name="Google Shape;244;p36"/>
            <p:cNvSpPr/>
            <p:nvPr/>
          </p:nvSpPr>
          <p:spPr>
            <a:xfrm>
              <a:off x="4729159" y="487777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5" name="Google Shape;245;p36"/>
            <p:cNvSpPr/>
            <p:nvPr/>
          </p:nvSpPr>
          <p:spPr>
            <a:xfrm>
              <a:off x="4463668" y="525629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6" name="Google Shape;246;p36"/>
            <p:cNvSpPr/>
            <p:nvPr/>
          </p:nvSpPr>
          <p:spPr>
            <a:xfrm>
              <a:off x="3897574" y="527866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7" name="Google Shape;247;p36"/>
            <p:cNvSpPr/>
            <p:nvPr/>
          </p:nvSpPr>
          <p:spPr>
            <a:xfrm>
              <a:off x="4209646" y="54273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8" name="Google Shape;248;p36"/>
            <p:cNvSpPr/>
            <p:nvPr/>
          </p:nvSpPr>
          <p:spPr>
            <a:xfrm>
              <a:off x="4500154" y="512137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49" name="Google Shape;249;p36"/>
            <p:cNvSpPr/>
            <p:nvPr/>
          </p:nvSpPr>
          <p:spPr>
            <a:xfrm>
              <a:off x="4622408" y="50693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0" name="Google Shape;250;p36"/>
            <p:cNvSpPr/>
            <p:nvPr/>
          </p:nvSpPr>
          <p:spPr>
            <a:xfrm>
              <a:off x="3696562" y="451152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251" name="Google Shape;251;p36"/>
          <p:cNvGrpSpPr/>
          <p:nvPr/>
        </p:nvGrpSpPr>
        <p:grpSpPr>
          <a:xfrm>
            <a:off x="1891229" y="1856119"/>
            <a:ext cx="1143563" cy="663507"/>
            <a:chOff x="2521642" y="3024345"/>
            <a:chExt cx="1524750" cy="884676"/>
          </a:xfrm>
        </p:grpSpPr>
        <p:sp>
          <p:nvSpPr>
            <p:cNvPr id="252" name="Google Shape;252;p36"/>
            <p:cNvSpPr/>
            <p:nvPr/>
          </p:nvSpPr>
          <p:spPr>
            <a:xfrm>
              <a:off x="2521642" y="30243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3" name="Google Shape;253;p36"/>
            <p:cNvSpPr/>
            <p:nvPr/>
          </p:nvSpPr>
          <p:spPr>
            <a:xfrm>
              <a:off x="2587596" y="312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4" name="Google Shape;254;p36"/>
            <p:cNvSpPr/>
            <p:nvPr/>
          </p:nvSpPr>
          <p:spPr>
            <a:xfrm>
              <a:off x="2606103" y="32363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5" name="Google Shape;255;p36"/>
            <p:cNvSpPr/>
            <p:nvPr/>
          </p:nvSpPr>
          <p:spPr>
            <a:xfrm>
              <a:off x="2635652" y="35240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6" name="Google Shape;256;p36"/>
            <p:cNvSpPr/>
            <p:nvPr/>
          </p:nvSpPr>
          <p:spPr>
            <a:xfrm>
              <a:off x="2816435" y="35423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7" name="Google Shape;257;p36"/>
            <p:cNvSpPr/>
            <p:nvPr/>
          </p:nvSpPr>
          <p:spPr>
            <a:xfrm>
              <a:off x="2697966" y="35870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8" name="Google Shape;258;p36"/>
            <p:cNvSpPr/>
            <p:nvPr/>
          </p:nvSpPr>
          <p:spPr>
            <a:xfrm>
              <a:off x="3206531" y="368730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59" name="Google Shape;259;p36"/>
            <p:cNvSpPr/>
            <p:nvPr/>
          </p:nvSpPr>
          <p:spPr>
            <a:xfrm>
              <a:off x="3212164" y="37449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0" name="Google Shape;260;p36"/>
            <p:cNvSpPr/>
            <p:nvPr/>
          </p:nvSpPr>
          <p:spPr>
            <a:xfrm>
              <a:off x="3416763" y="36666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1" name="Google Shape;261;p36"/>
            <p:cNvSpPr/>
            <p:nvPr/>
          </p:nvSpPr>
          <p:spPr>
            <a:xfrm>
              <a:off x="3646361" y="380102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2" name="Google Shape;262;p36"/>
            <p:cNvSpPr/>
            <p:nvPr/>
          </p:nvSpPr>
          <p:spPr>
            <a:xfrm>
              <a:off x="3475553" y="33197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3" name="Google Shape;263;p36"/>
            <p:cNvSpPr/>
            <p:nvPr/>
          </p:nvSpPr>
          <p:spPr>
            <a:xfrm>
              <a:off x="3658526" y="32533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4" name="Google Shape;264;p36"/>
            <p:cNvSpPr/>
            <p:nvPr/>
          </p:nvSpPr>
          <p:spPr>
            <a:xfrm>
              <a:off x="3821001" y="32105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5" name="Google Shape;265;p36"/>
            <p:cNvSpPr/>
            <p:nvPr/>
          </p:nvSpPr>
          <p:spPr>
            <a:xfrm>
              <a:off x="3938392" y="327013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6" name="Google Shape;266;p36"/>
            <p:cNvSpPr/>
            <p:nvPr/>
          </p:nvSpPr>
          <p:spPr>
            <a:xfrm>
              <a:off x="3864512" y="33644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7" name="Google Shape;267;p36"/>
            <p:cNvSpPr/>
            <p:nvPr/>
          </p:nvSpPr>
          <p:spPr>
            <a:xfrm>
              <a:off x="3799150" y="33933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68" name="Google Shape;268;p36"/>
            <p:cNvSpPr/>
            <p:nvPr/>
          </p:nvSpPr>
          <p:spPr>
            <a:xfrm>
              <a:off x="3767965" y="34864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269" name="Google Shape;269;p36"/>
          <p:cNvGrpSpPr/>
          <p:nvPr/>
        </p:nvGrpSpPr>
        <p:grpSpPr>
          <a:xfrm>
            <a:off x="5045794" y="2319465"/>
            <a:ext cx="1132079" cy="446101"/>
            <a:chOff x="6727723" y="3642140"/>
            <a:chExt cx="1509439" cy="594802"/>
          </a:xfrm>
        </p:grpSpPr>
        <p:sp>
          <p:nvSpPr>
            <p:cNvPr id="270" name="Google Shape;270;p36"/>
            <p:cNvSpPr/>
            <p:nvPr/>
          </p:nvSpPr>
          <p:spPr>
            <a:xfrm>
              <a:off x="6727723" y="364214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1" name="Google Shape;271;p36"/>
            <p:cNvSpPr/>
            <p:nvPr/>
          </p:nvSpPr>
          <p:spPr>
            <a:xfrm>
              <a:off x="7214950"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2" name="Google Shape;272;p36"/>
            <p:cNvSpPr/>
            <p:nvPr/>
          </p:nvSpPr>
          <p:spPr>
            <a:xfrm>
              <a:off x="7512339" y="38114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3" name="Google Shape;273;p36"/>
            <p:cNvSpPr/>
            <p:nvPr/>
          </p:nvSpPr>
          <p:spPr>
            <a:xfrm>
              <a:off x="7799441" y="371013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4" name="Google Shape;274;p36"/>
            <p:cNvSpPr/>
            <p:nvPr/>
          </p:nvSpPr>
          <p:spPr>
            <a:xfrm>
              <a:off x="8029294" y="3877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5" name="Google Shape;275;p36"/>
            <p:cNvSpPr/>
            <p:nvPr/>
          </p:nvSpPr>
          <p:spPr>
            <a:xfrm>
              <a:off x="8129162" y="38608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6" name="Google Shape;276;p36"/>
            <p:cNvSpPr/>
            <p:nvPr/>
          </p:nvSpPr>
          <p:spPr>
            <a:xfrm>
              <a:off x="7862680" y="412894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7" name="Google Shape;277;p36"/>
            <p:cNvSpPr/>
            <p:nvPr/>
          </p:nvSpPr>
          <p:spPr>
            <a:xfrm>
              <a:off x="7771920" y="4109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78" name="Google Shape;278;p36"/>
            <p:cNvSpPr/>
            <p:nvPr/>
          </p:nvSpPr>
          <p:spPr>
            <a:xfrm>
              <a:off x="7699634" y="39434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p:cSld name="TITLE_5_1">
    <p:bg>
      <p:bgPr>
        <a:solidFill>
          <a:srgbClr val="FFFFFF"/>
        </a:solidFill>
      </p:bgPr>
    </p:bg>
    <p:spTree>
      <p:nvGrpSpPr>
        <p:cNvPr id="284" name="Shape 284"/>
        <p:cNvGrpSpPr/>
        <p:nvPr/>
      </p:nvGrpSpPr>
      <p:grpSpPr>
        <a:xfrm>
          <a:off x="0" y="0"/>
          <a:ext cx="0" cy="0"/>
          <a:chOff x="0" y="0"/>
          <a:chExt cx="0" cy="0"/>
        </a:xfrm>
      </p:grpSpPr>
      <p:sp>
        <p:nvSpPr>
          <p:cNvPr id="285" name="Google Shape;285;p3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286" name="Google Shape;286;p38"/>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pic>
        <p:nvPicPr>
          <p:cNvPr id="287" name="Google Shape;287;p38"/>
          <p:cNvPicPr preferRelativeResize="0"/>
          <p:nvPr/>
        </p:nvPicPr>
        <p:blipFill rotWithShape="1">
          <a:blip r:embed="rId2">
            <a:alphaModFix/>
          </a:blip>
          <a:srcRect b="0" l="0" r="0" t="0"/>
          <a:stretch/>
        </p:blipFill>
        <p:spPr>
          <a:xfrm>
            <a:off x="1060251" y="740550"/>
            <a:ext cx="7023500" cy="3466771"/>
          </a:xfrm>
          <a:prstGeom prst="rect">
            <a:avLst/>
          </a:prstGeom>
          <a:noFill/>
          <a:ln>
            <a:noFill/>
          </a:ln>
        </p:spPr>
      </p:pic>
      <p:sp>
        <p:nvSpPr>
          <p:cNvPr id="288" name="Google Shape;288;p38"/>
          <p:cNvSpPr txBox="1"/>
          <p:nvPr/>
        </p:nvSpPr>
        <p:spPr>
          <a:xfrm>
            <a:off x="718050" y="4244850"/>
            <a:ext cx="7365600" cy="618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ExtraBold"/>
                <a:ea typeface="Montserrat ExtraBold"/>
                <a:cs typeface="Montserrat ExtraBold"/>
                <a:sym typeface="Montserrat ExtraBold"/>
              </a:rPr>
              <a:t>AFRICA: </a:t>
            </a:r>
            <a:r>
              <a:rPr b="0" i="0" lang="en-GB" sz="500" u="none" cap="none" strike="noStrike">
                <a:solidFill>
                  <a:srgbClr val="000000"/>
                </a:solidFill>
                <a:latin typeface="Montserrat"/>
                <a:ea typeface="Montserrat"/>
                <a:cs typeface="Montserrat"/>
                <a:sym typeface="Montserrat"/>
              </a:rPr>
              <a:t>ABIDJAN – ACCRA – ADDIS ABABA – CAPE TOWN – DAKAR – DAR ES SALAAM – DURBAN (ETHEKWINI) – EKURHULENI – FREETOWN – JOHANNESBURG – LAGOS – NAIROBI – TSHWANE </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CENTRAL EAST ASIA: </a:t>
            </a:r>
            <a:r>
              <a:rPr b="0" i="0" lang="en-GB" sz="500" u="none" cap="none" strike="noStrike">
                <a:solidFill>
                  <a:srgbClr val="000000"/>
                </a:solidFill>
                <a:latin typeface="Montserrat"/>
                <a:ea typeface="Montserrat"/>
                <a:cs typeface="Montserrat"/>
                <a:sym typeface="Montserrat"/>
              </a:rPr>
              <a:t>BEIJING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CHENGDU – DALIAN – FUZHOU – GUANGZHOU – HANGZHOU – HONG KONG – NANJING – SHANGHAI – SHENZEN – QINGDAO – WUHAN – ZHENJIANG</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EAST, SOUTHEAST ASIA &amp; OCEANIA:</a:t>
            </a:r>
            <a:r>
              <a:rPr b="0" i="0" lang="en-GB" sz="500" u="none" cap="none" strike="noStrike">
                <a:solidFill>
                  <a:srgbClr val="000000"/>
                </a:solidFill>
                <a:latin typeface="Montserrat"/>
                <a:ea typeface="Montserrat"/>
                <a:cs typeface="Montserrat"/>
                <a:sym typeface="Montserrat"/>
              </a:rPr>
              <a:t> AUCKLAND – BANGKOK – HANOI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HO CHI MINH CITY – JAKARTA – KUALA LUMPUR – MELBOURNE – QUEZON CITY – SEOUL – SINGAPORE – SYDNEY – TOKYO – YOKOHAMA</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EUROPE: </a:t>
            </a:r>
            <a:r>
              <a:rPr b="0" i="0" lang="en-GB" sz="500" u="none" cap="none" strike="noStrike">
                <a:solidFill>
                  <a:srgbClr val="000000"/>
                </a:solidFill>
                <a:latin typeface="Montserrat"/>
                <a:ea typeface="Montserrat"/>
                <a:cs typeface="Montserrat"/>
                <a:sym typeface="Montserrat"/>
              </a:rPr>
              <a:t>AMSTERDAM – ATHENS – BARCELONA  BERLIN – COPENHAGEN – HEIDELBERG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ISTANBUL – LISBON – LONDON – MADRID – MILAN – OSLO – PARIS – ROME – ROTTERDAM – STOCKHOLM</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TEL AVIV – WARSAW | </a:t>
            </a:r>
            <a:r>
              <a:rPr b="0" i="0" lang="en-GB" sz="500" u="none" cap="none" strike="noStrike">
                <a:solidFill>
                  <a:srgbClr val="000000"/>
                </a:solidFill>
                <a:latin typeface="Montserrat ExtraBold"/>
                <a:ea typeface="Montserrat ExtraBold"/>
                <a:cs typeface="Montserrat ExtraBold"/>
                <a:sym typeface="Montserrat ExtraBold"/>
              </a:rPr>
              <a:t>LATIN AMERICA:</a:t>
            </a:r>
            <a:r>
              <a:rPr b="0" i="0" lang="en-GB" sz="500" u="none" cap="none" strike="noStrike">
                <a:solidFill>
                  <a:srgbClr val="000000"/>
                </a:solidFill>
                <a:latin typeface="Montserrat"/>
                <a:ea typeface="Montserrat"/>
                <a:cs typeface="Montserrat"/>
                <a:sym typeface="Montserrat"/>
              </a:rPr>
              <a:t> BOGOTÁ</a:t>
            </a:r>
            <a:r>
              <a:rPr b="0" i="0" lang="en-GB" sz="500" u="none" cap="none" strike="noStrike">
                <a:solidFill>
                  <a:schemeClr val="dk1"/>
                </a:solidFill>
                <a:latin typeface="Montserrat"/>
                <a:ea typeface="Montserrat"/>
                <a:cs typeface="Montserrat"/>
                <a:sym typeface="Montserrat"/>
              </a:rPr>
              <a:t> – </a:t>
            </a:r>
            <a:r>
              <a:rPr b="0" i="0" lang="en-GB" sz="500" u="none" cap="none" strike="noStrike">
                <a:solidFill>
                  <a:srgbClr val="000000"/>
                </a:solidFill>
                <a:latin typeface="Montserrat"/>
                <a:ea typeface="Montserrat"/>
                <a:cs typeface="Montserrat"/>
                <a:sym typeface="Montserrat"/>
              </a:rPr>
              <a:t>BUENOS AIRES – CURITIBA – GUADALAJARA – LIMA  – MEDELLÍN</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 MEXICO CITY – RIO DE JANEIRO – SALVADOR – SÃO PAULO – SANTIAGO – QUITO</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ExtraBold"/>
                <a:ea typeface="Montserrat ExtraBold"/>
                <a:cs typeface="Montserrat ExtraBold"/>
                <a:sym typeface="Montserrat ExtraBold"/>
              </a:rPr>
              <a:t>NORTH AMERICA: </a:t>
            </a:r>
            <a:r>
              <a:rPr b="0" i="0" lang="en-GB" sz="500" u="none" cap="none" strike="noStrike">
                <a:solidFill>
                  <a:srgbClr val="000000"/>
                </a:solidFill>
                <a:latin typeface="Montserrat"/>
                <a:ea typeface="Montserrat"/>
                <a:cs typeface="Montserrat"/>
                <a:sym typeface="Montserrat"/>
              </a:rPr>
              <a:t>AUSTIN – BOSTON – CHICAGO – HOUSTON – LOS ANGELES  MIAMI – MONTRÉAL – NEW ORLEANS – NEW YORK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PHILADELPHIA – PHOENIX – PORTLAND – SAN FRANCISCO – SEATTLE</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 TORONTO </a:t>
            </a:r>
            <a:r>
              <a:rPr b="0" i="0" lang="en-GB" sz="500" u="none" cap="none" strike="noStrike">
                <a:solidFill>
                  <a:schemeClr val="dk1"/>
                </a:solidFill>
                <a:latin typeface="Montserrat"/>
                <a:ea typeface="Montserrat"/>
                <a:cs typeface="Montserrat"/>
                <a:sym typeface="Montserrat"/>
              </a:rPr>
              <a:t> – </a:t>
            </a:r>
            <a:r>
              <a:rPr b="0" i="0" lang="en-GB" sz="500" u="none" cap="none" strike="noStrike">
                <a:solidFill>
                  <a:srgbClr val="000000"/>
                </a:solidFill>
                <a:latin typeface="Montserrat"/>
                <a:ea typeface="Montserrat"/>
                <a:cs typeface="Montserrat"/>
                <a:sym typeface="Montserrat"/>
              </a:rPr>
              <a:t>VANCOUVER – WASHINGTON DC | </a:t>
            </a:r>
            <a:r>
              <a:rPr b="0" i="0" lang="en-GB" sz="500" u="none" cap="none" strike="noStrike">
                <a:solidFill>
                  <a:srgbClr val="000000"/>
                </a:solidFill>
                <a:latin typeface="Montserrat ExtraBold"/>
                <a:ea typeface="Montserrat ExtraBold"/>
                <a:cs typeface="Montserrat ExtraBold"/>
                <a:sym typeface="Montserrat ExtraBold"/>
              </a:rPr>
              <a:t>SOUTH &amp; WEST ASIA:</a:t>
            </a:r>
            <a:r>
              <a:rPr b="0" i="0" lang="en-GB" sz="500" u="none" cap="none" strike="noStrike">
                <a:solidFill>
                  <a:srgbClr val="000000"/>
                </a:solidFill>
                <a:latin typeface="Montserrat"/>
                <a:ea typeface="Montserrat"/>
                <a:cs typeface="Montserrat"/>
                <a:sym typeface="Montserrat"/>
              </a:rPr>
              <a:t> AHMEDABAD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AMMAN – BENGALURU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CHENNAI – DELHI – DHAKA – DUBAI – KARACHI – KOLKATA – MUMBAI </a:t>
            </a:r>
            <a:endParaRPr b="0" i="0" sz="1100" u="none" cap="none" strike="noStrike">
              <a:solidFill>
                <a:srgbClr val="000000"/>
              </a:solidFill>
              <a:latin typeface="Arial"/>
              <a:ea typeface="Arial"/>
              <a:cs typeface="Arial"/>
              <a:sym typeface="Arial"/>
            </a:endParaRPr>
          </a:p>
        </p:txBody>
      </p:sp>
      <p:grpSp>
        <p:nvGrpSpPr>
          <p:cNvPr id="289" name="Google Shape;289;p38"/>
          <p:cNvGrpSpPr/>
          <p:nvPr/>
        </p:nvGrpSpPr>
        <p:grpSpPr>
          <a:xfrm>
            <a:off x="4040939" y="2695434"/>
            <a:ext cx="1115231" cy="986962"/>
            <a:chOff x="5387922" y="4143433"/>
            <a:chExt cx="1486974" cy="1315949"/>
          </a:xfrm>
        </p:grpSpPr>
        <p:sp>
          <p:nvSpPr>
            <p:cNvPr id="290" name="Google Shape;290;p38"/>
            <p:cNvSpPr/>
            <p:nvPr/>
          </p:nvSpPr>
          <p:spPr>
            <a:xfrm>
              <a:off x="5387922" y="414343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1" name="Google Shape;291;p38"/>
            <p:cNvSpPr/>
            <p:nvPr/>
          </p:nvSpPr>
          <p:spPr>
            <a:xfrm>
              <a:off x="5477206" y="429338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2" name="Google Shape;292;p38"/>
            <p:cNvSpPr/>
            <p:nvPr/>
          </p:nvSpPr>
          <p:spPr>
            <a:xfrm>
              <a:off x="5585948" y="43723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3" name="Google Shape;293;p38"/>
            <p:cNvSpPr/>
            <p:nvPr/>
          </p:nvSpPr>
          <p:spPr>
            <a:xfrm>
              <a:off x="5711861" y="43311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4" name="Google Shape;294;p38"/>
            <p:cNvSpPr/>
            <p:nvPr/>
          </p:nvSpPr>
          <p:spPr>
            <a:xfrm>
              <a:off x="5860758" y="43198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5" name="Google Shape;295;p38"/>
            <p:cNvSpPr/>
            <p:nvPr/>
          </p:nvSpPr>
          <p:spPr>
            <a:xfrm>
              <a:off x="6727379" y="42562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6" name="Google Shape;296;p38"/>
            <p:cNvSpPr/>
            <p:nvPr/>
          </p:nvSpPr>
          <p:spPr>
            <a:xfrm>
              <a:off x="6737062" y="44537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7" name="Google Shape;297;p38"/>
            <p:cNvSpPr/>
            <p:nvPr/>
          </p:nvSpPr>
          <p:spPr>
            <a:xfrm>
              <a:off x="6766896" y="46309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8" name="Google Shape;298;p38"/>
            <p:cNvSpPr/>
            <p:nvPr/>
          </p:nvSpPr>
          <p:spPr>
            <a:xfrm>
              <a:off x="6526361" y="509083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299" name="Google Shape;299;p38"/>
            <p:cNvSpPr/>
            <p:nvPr/>
          </p:nvSpPr>
          <p:spPr>
            <a:xfrm>
              <a:off x="6458859" y="51039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0" name="Google Shape;300;p38"/>
            <p:cNvSpPr/>
            <p:nvPr/>
          </p:nvSpPr>
          <p:spPr>
            <a:xfrm>
              <a:off x="6561552" y="524298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1" name="Google Shape;301;p38"/>
            <p:cNvSpPr/>
            <p:nvPr/>
          </p:nvSpPr>
          <p:spPr>
            <a:xfrm>
              <a:off x="6285407" y="535138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2" name="Google Shape;302;p38"/>
            <p:cNvSpPr/>
            <p:nvPr/>
          </p:nvSpPr>
          <p:spPr>
            <a:xfrm>
              <a:off x="6492871" y="50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03" name="Google Shape;303;p38"/>
          <p:cNvGrpSpPr/>
          <p:nvPr/>
        </p:nvGrpSpPr>
        <p:grpSpPr>
          <a:xfrm>
            <a:off x="6402120" y="2141303"/>
            <a:ext cx="348584" cy="462653"/>
            <a:chOff x="8536153" y="3404590"/>
            <a:chExt cx="464779" cy="616871"/>
          </a:xfrm>
        </p:grpSpPr>
        <p:sp>
          <p:nvSpPr>
            <p:cNvPr id="304" name="Google Shape;304;p38"/>
            <p:cNvSpPr/>
            <p:nvPr/>
          </p:nvSpPr>
          <p:spPr>
            <a:xfrm>
              <a:off x="8536153" y="37082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5" name="Google Shape;305;p38"/>
            <p:cNvSpPr/>
            <p:nvPr/>
          </p:nvSpPr>
          <p:spPr>
            <a:xfrm>
              <a:off x="8637184" y="380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6" name="Google Shape;306;p38"/>
            <p:cNvSpPr/>
            <p:nvPr/>
          </p:nvSpPr>
          <p:spPr>
            <a:xfrm>
              <a:off x="8757745"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7" name="Google Shape;307;p38"/>
            <p:cNvSpPr/>
            <p:nvPr/>
          </p:nvSpPr>
          <p:spPr>
            <a:xfrm>
              <a:off x="8691184" y="391346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8" name="Google Shape;308;p38"/>
            <p:cNvSpPr/>
            <p:nvPr/>
          </p:nvSpPr>
          <p:spPr>
            <a:xfrm>
              <a:off x="8865745" y="37853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09" name="Google Shape;309;p38"/>
            <p:cNvSpPr/>
            <p:nvPr/>
          </p:nvSpPr>
          <p:spPr>
            <a:xfrm>
              <a:off x="8775489" y="364783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0" name="Google Shape;310;p38"/>
            <p:cNvSpPr/>
            <p:nvPr/>
          </p:nvSpPr>
          <p:spPr>
            <a:xfrm>
              <a:off x="8892932" y="366724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1" name="Google Shape;311;p38"/>
            <p:cNvSpPr/>
            <p:nvPr/>
          </p:nvSpPr>
          <p:spPr>
            <a:xfrm>
              <a:off x="8829489" y="3572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2" name="Google Shape;312;p38"/>
            <p:cNvSpPr/>
            <p:nvPr/>
          </p:nvSpPr>
          <p:spPr>
            <a:xfrm>
              <a:off x="8878867" y="353149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3" name="Google Shape;313;p38"/>
            <p:cNvSpPr/>
            <p:nvPr/>
          </p:nvSpPr>
          <p:spPr>
            <a:xfrm>
              <a:off x="8811906" y="343199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4" name="Google Shape;314;p38"/>
            <p:cNvSpPr/>
            <p:nvPr/>
          </p:nvSpPr>
          <p:spPr>
            <a:xfrm>
              <a:off x="8726638" y="356607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5" name="Google Shape;315;p38"/>
            <p:cNvSpPr/>
            <p:nvPr/>
          </p:nvSpPr>
          <p:spPr>
            <a:xfrm>
              <a:off x="8707554" y="340459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6" name="Google Shape;316;p38"/>
            <p:cNvSpPr/>
            <p:nvPr/>
          </p:nvSpPr>
          <p:spPr>
            <a:xfrm>
              <a:off x="8536153" y="360891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17" name="Google Shape;317;p38"/>
          <p:cNvGrpSpPr/>
          <p:nvPr/>
        </p:nvGrpSpPr>
        <p:grpSpPr>
          <a:xfrm>
            <a:off x="6267846" y="2197748"/>
            <a:ext cx="1537986" cy="1626990"/>
            <a:chOff x="8357128" y="3479851"/>
            <a:chExt cx="2050648" cy="2169320"/>
          </a:xfrm>
        </p:grpSpPr>
        <p:sp>
          <p:nvSpPr>
            <p:cNvPr id="318" name="Google Shape;318;p38"/>
            <p:cNvSpPr/>
            <p:nvPr/>
          </p:nvSpPr>
          <p:spPr>
            <a:xfrm>
              <a:off x="9069577" y="35220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 name="Google Shape;319;p38"/>
            <p:cNvSpPr/>
            <p:nvPr/>
          </p:nvSpPr>
          <p:spPr>
            <a:xfrm>
              <a:off x="9354155" y="354356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0" name="Google Shape;320;p38"/>
            <p:cNvSpPr/>
            <p:nvPr/>
          </p:nvSpPr>
          <p:spPr>
            <a:xfrm>
              <a:off x="8511118" y="394458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 name="Google Shape;321;p38"/>
            <p:cNvSpPr/>
            <p:nvPr/>
          </p:nvSpPr>
          <p:spPr>
            <a:xfrm>
              <a:off x="8916917" y="408773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2" name="Google Shape;322;p38"/>
            <p:cNvSpPr/>
            <p:nvPr/>
          </p:nvSpPr>
          <p:spPr>
            <a:xfrm>
              <a:off x="8357128" y="413177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3" name="Google Shape;323;p38"/>
            <p:cNvSpPr/>
            <p:nvPr/>
          </p:nvSpPr>
          <p:spPr>
            <a:xfrm>
              <a:off x="8562965" y="4163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4" name="Google Shape;324;p38"/>
            <p:cNvSpPr/>
            <p:nvPr/>
          </p:nvSpPr>
          <p:spPr>
            <a:xfrm>
              <a:off x="8357128" y="435647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5" name="Google Shape;325;p38"/>
            <p:cNvSpPr/>
            <p:nvPr/>
          </p:nvSpPr>
          <p:spPr>
            <a:xfrm>
              <a:off x="8443332" y="443253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6" name="Google Shape;326;p38"/>
            <p:cNvSpPr/>
            <p:nvPr/>
          </p:nvSpPr>
          <p:spPr>
            <a:xfrm>
              <a:off x="8562965" y="46359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7" name="Google Shape;327;p38"/>
            <p:cNvSpPr/>
            <p:nvPr/>
          </p:nvSpPr>
          <p:spPr>
            <a:xfrm>
              <a:off x="9653922" y="54118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8" name="Google Shape;328;p38"/>
            <p:cNvSpPr/>
            <p:nvPr/>
          </p:nvSpPr>
          <p:spPr>
            <a:xfrm>
              <a:off x="10299776" y="55411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9" name="Google Shape;329;p38"/>
            <p:cNvSpPr/>
            <p:nvPr/>
          </p:nvSpPr>
          <p:spPr>
            <a:xfrm>
              <a:off x="9560925" y="551245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0" name="Google Shape;330;p38"/>
            <p:cNvSpPr/>
            <p:nvPr/>
          </p:nvSpPr>
          <p:spPr>
            <a:xfrm>
              <a:off x="9408155" y="347985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31" name="Google Shape;331;p38"/>
          <p:cNvGrpSpPr/>
          <p:nvPr/>
        </p:nvGrpSpPr>
        <p:grpSpPr>
          <a:xfrm>
            <a:off x="4166420" y="1626038"/>
            <a:ext cx="908753" cy="701665"/>
            <a:chOff x="5555225" y="2717570"/>
            <a:chExt cx="1211671" cy="935554"/>
          </a:xfrm>
        </p:grpSpPr>
        <p:sp>
          <p:nvSpPr>
            <p:cNvPr id="332" name="Google Shape;332;p38"/>
            <p:cNvSpPr/>
            <p:nvPr/>
          </p:nvSpPr>
          <p:spPr>
            <a:xfrm>
              <a:off x="6075950" y="271757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3" name="Google Shape;333;p38"/>
            <p:cNvSpPr/>
            <p:nvPr/>
          </p:nvSpPr>
          <p:spPr>
            <a:xfrm>
              <a:off x="6262158" y="272869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4" name="Google Shape;334;p38"/>
            <p:cNvSpPr/>
            <p:nvPr/>
          </p:nvSpPr>
          <p:spPr>
            <a:xfrm>
              <a:off x="5760198" y="296586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5" name="Google Shape;335;p38"/>
            <p:cNvSpPr/>
            <p:nvPr/>
          </p:nvSpPr>
          <p:spPr>
            <a:xfrm>
              <a:off x="6131947" y="29604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6" name="Google Shape;336;p38"/>
            <p:cNvSpPr/>
            <p:nvPr/>
          </p:nvSpPr>
          <p:spPr>
            <a:xfrm>
              <a:off x="6134430" y="286883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7" name="Google Shape;337;p38"/>
            <p:cNvSpPr/>
            <p:nvPr/>
          </p:nvSpPr>
          <p:spPr>
            <a:xfrm>
              <a:off x="5853507" y="30596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8" name="Google Shape;338;p38"/>
            <p:cNvSpPr/>
            <p:nvPr/>
          </p:nvSpPr>
          <p:spPr>
            <a:xfrm>
              <a:off x="6443800" y="298964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39" name="Google Shape;339;p38"/>
            <p:cNvSpPr/>
            <p:nvPr/>
          </p:nvSpPr>
          <p:spPr>
            <a:xfrm>
              <a:off x="6006234" y="30713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0" name="Google Shape;340;p38"/>
            <p:cNvSpPr/>
            <p:nvPr/>
          </p:nvSpPr>
          <p:spPr>
            <a:xfrm>
              <a:off x="5885467" y="314461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1" name="Google Shape;341;p38"/>
            <p:cNvSpPr/>
            <p:nvPr/>
          </p:nvSpPr>
          <p:spPr>
            <a:xfrm>
              <a:off x="6060829" y="32138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2" name="Google Shape;342;p38"/>
            <p:cNvSpPr/>
            <p:nvPr/>
          </p:nvSpPr>
          <p:spPr>
            <a:xfrm>
              <a:off x="6143787" y="335590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3" name="Google Shape;343;p38"/>
            <p:cNvSpPr/>
            <p:nvPr/>
          </p:nvSpPr>
          <p:spPr>
            <a:xfrm>
              <a:off x="6402507" y="34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4" name="Google Shape;344;p38"/>
            <p:cNvSpPr/>
            <p:nvPr/>
          </p:nvSpPr>
          <p:spPr>
            <a:xfrm>
              <a:off x="6552957" y="336414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5" name="Google Shape;345;p38"/>
            <p:cNvSpPr/>
            <p:nvPr/>
          </p:nvSpPr>
          <p:spPr>
            <a:xfrm>
              <a:off x="6658896" y="35451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6" name="Google Shape;346;p38"/>
            <p:cNvSpPr/>
            <p:nvPr/>
          </p:nvSpPr>
          <p:spPr>
            <a:xfrm>
              <a:off x="5815564" y="33664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7" name="Google Shape;347;p38"/>
            <p:cNvSpPr/>
            <p:nvPr/>
          </p:nvSpPr>
          <p:spPr>
            <a:xfrm>
              <a:off x="5717648" y="340735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8" name="Google Shape;348;p38"/>
            <p:cNvSpPr/>
            <p:nvPr/>
          </p:nvSpPr>
          <p:spPr>
            <a:xfrm>
              <a:off x="5555225" y="34271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49" name="Google Shape;349;p38"/>
            <p:cNvSpPr/>
            <p:nvPr/>
          </p:nvSpPr>
          <p:spPr>
            <a:xfrm>
              <a:off x="5876483" y="29904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50" name="Google Shape;350;p38"/>
          <p:cNvGrpSpPr/>
          <p:nvPr/>
        </p:nvGrpSpPr>
        <p:grpSpPr>
          <a:xfrm>
            <a:off x="2320275" y="2502916"/>
            <a:ext cx="1307594" cy="1236430"/>
            <a:chOff x="3093700" y="3886743"/>
            <a:chExt cx="1743459" cy="1648574"/>
          </a:xfrm>
        </p:grpSpPr>
        <p:sp>
          <p:nvSpPr>
            <p:cNvPr id="351" name="Google Shape;351;p38"/>
            <p:cNvSpPr/>
            <p:nvPr/>
          </p:nvSpPr>
          <p:spPr>
            <a:xfrm>
              <a:off x="3208701" y="399688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2" name="Google Shape;352;p38"/>
            <p:cNvSpPr/>
            <p:nvPr/>
          </p:nvSpPr>
          <p:spPr>
            <a:xfrm>
              <a:off x="3093700" y="388674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3" name="Google Shape;353;p38"/>
            <p:cNvSpPr/>
            <p:nvPr/>
          </p:nvSpPr>
          <p:spPr>
            <a:xfrm>
              <a:off x="3820247" y="431147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4" name="Google Shape;354;p38"/>
            <p:cNvSpPr/>
            <p:nvPr/>
          </p:nvSpPr>
          <p:spPr>
            <a:xfrm>
              <a:off x="3855533" y="43816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5" name="Google Shape;355;p38"/>
            <p:cNvSpPr/>
            <p:nvPr/>
          </p:nvSpPr>
          <p:spPr>
            <a:xfrm>
              <a:off x="3760788" y="476926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6" name="Google Shape;356;p38"/>
            <p:cNvSpPr/>
            <p:nvPr/>
          </p:nvSpPr>
          <p:spPr>
            <a:xfrm>
              <a:off x="4729159" y="487777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7" name="Google Shape;357;p38"/>
            <p:cNvSpPr/>
            <p:nvPr/>
          </p:nvSpPr>
          <p:spPr>
            <a:xfrm>
              <a:off x="4463668" y="525629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8" name="Google Shape;358;p38"/>
            <p:cNvSpPr/>
            <p:nvPr/>
          </p:nvSpPr>
          <p:spPr>
            <a:xfrm>
              <a:off x="3897574" y="527866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59" name="Google Shape;359;p38"/>
            <p:cNvSpPr/>
            <p:nvPr/>
          </p:nvSpPr>
          <p:spPr>
            <a:xfrm>
              <a:off x="4209646" y="54273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0" name="Google Shape;360;p38"/>
            <p:cNvSpPr/>
            <p:nvPr/>
          </p:nvSpPr>
          <p:spPr>
            <a:xfrm>
              <a:off x="4500154" y="512137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1" name="Google Shape;361;p38"/>
            <p:cNvSpPr/>
            <p:nvPr/>
          </p:nvSpPr>
          <p:spPr>
            <a:xfrm>
              <a:off x="4622408" y="50693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2" name="Google Shape;362;p38"/>
            <p:cNvSpPr/>
            <p:nvPr/>
          </p:nvSpPr>
          <p:spPr>
            <a:xfrm>
              <a:off x="3696562" y="451152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63" name="Google Shape;363;p38"/>
          <p:cNvGrpSpPr/>
          <p:nvPr/>
        </p:nvGrpSpPr>
        <p:grpSpPr>
          <a:xfrm>
            <a:off x="1891230" y="1856119"/>
            <a:ext cx="1143563" cy="663507"/>
            <a:chOff x="2521642" y="3024345"/>
            <a:chExt cx="1524750" cy="884676"/>
          </a:xfrm>
        </p:grpSpPr>
        <p:sp>
          <p:nvSpPr>
            <p:cNvPr id="364" name="Google Shape;364;p38"/>
            <p:cNvSpPr/>
            <p:nvPr/>
          </p:nvSpPr>
          <p:spPr>
            <a:xfrm>
              <a:off x="2521642" y="302434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5" name="Google Shape;365;p38"/>
            <p:cNvSpPr/>
            <p:nvPr/>
          </p:nvSpPr>
          <p:spPr>
            <a:xfrm>
              <a:off x="2587596" y="31279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6" name="Google Shape;366;p38"/>
            <p:cNvSpPr/>
            <p:nvPr/>
          </p:nvSpPr>
          <p:spPr>
            <a:xfrm>
              <a:off x="2606103" y="323635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7" name="Google Shape;367;p38"/>
            <p:cNvSpPr/>
            <p:nvPr/>
          </p:nvSpPr>
          <p:spPr>
            <a:xfrm>
              <a:off x="2635652" y="35240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8" name="Google Shape;368;p38"/>
            <p:cNvSpPr/>
            <p:nvPr/>
          </p:nvSpPr>
          <p:spPr>
            <a:xfrm>
              <a:off x="2816435" y="35423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69" name="Google Shape;369;p38"/>
            <p:cNvSpPr/>
            <p:nvPr/>
          </p:nvSpPr>
          <p:spPr>
            <a:xfrm>
              <a:off x="2697966" y="35870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0" name="Google Shape;370;p38"/>
            <p:cNvSpPr/>
            <p:nvPr/>
          </p:nvSpPr>
          <p:spPr>
            <a:xfrm>
              <a:off x="3206531" y="368730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1" name="Google Shape;371;p38"/>
            <p:cNvSpPr/>
            <p:nvPr/>
          </p:nvSpPr>
          <p:spPr>
            <a:xfrm>
              <a:off x="3212164" y="37449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2" name="Google Shape;372;p38"/>
            <p:cNvSpPr/>
            <p:nvPr/>
          </p:nvSpPr>
          <p:spPr>
            <a:xfrm>
              <a:off x="3416763" y="36666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3" name="Google Shape;373;p38"/>
            <p:cNvSpPr/>
            <p:nvPr/>
          </p:nvSpPr>
          <p:spPr>
            <a:xfrm>
              <a:off x="3646361" y="380102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4" name="Google Shape;374;p38"/>
            <p:cNvSpPr/>
            <p:nvPr/>
          </p:nvSpPr>
          <p:spPr>
            <a:xfrm>
              <a:off x="3475553" y="33197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5" name="Google Shape;375;p38"/>
            <p:cNvSpPr/>
            <p:nvPr/>
          </p:nvSpPr>
          <p:spPr>
            <a:xfrm>
              <a:off x="3658526" y="32533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6" name="Google Shape;376;p38"/>
            <p:cNvSpPr/>
            <p:nvPr/>
          </p:nvSpPr>
          <p:spPr>
            <a:xfrm>
              <a:off x="3821001" y="32105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7" name="Google Shape;377;p38"/>
            <p:cNvSpPr/>
            <p:nvPr/>
          </p:nvSpPr>
          <p:spPr>
            <a:xfrm>
              <a:off x="3938392" y="327013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8" name="Google Shape;378;p38"/>
            <p:cNvSpPr/>
            <p:nvPr/>
          </p:nvSpPr>
          <p:spPr>
            <a:xfrm>
              <a:off x="3864512" y="336442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79" name="Google Shape;379;p38"/>
            <p:cNvSpPr/>
            <p:nvPr/>
          </p:nvSpPr>
          <p:spPr>
            <a:xfrm>
              <a:off x="3799150" y="33933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0" name="Google Shape;380;p38"/>
            <p:cNvSpPr/>
            <p:nvPr/>
          </p:nvSpPr>
          <p:spPr>
            <a:xfrm>
              <a:off x="3767965" y="348640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81" name="Google Shape;381;p38"/>
          <p:cNvGrpSpPr/>
          <p:nvPr/>
        </p:nvGrpSpPr>
        <p:grpSpPr>
          <a:xfrm>
            <a:off x="5045793" y="2319462"/>
            <a:ext cx="1132079" cy="446101"/>
            <a:chOff x="6727723" y="3642140"/>
            <a:chExt cx="1509439" cy="594802"/>
          </a:xfrm>
        </p:grpSpPr>
        <p:sp>
          <p:nvSpPr>
            <p:cNvPr id="382" name="Google Shape;382;p38"/>
            <p:cNvSpPr/>
            <p:nvPr/>
          </p:nvSpPr>
          <p:spPr>
            <a:xfrm>
              <a:off x="6727723" y="3642140"/>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3" name="Google Shape;383;p38"/>
            <p:cNvSpPr/>
            <p:nvPr/>
          </p:nvSpPr>
          <p:spPr>
            <a:xfrm>
              <a:off x="7214950" y="383694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4" name="Google Shape;384;p38"/>
            <p:cNvSpPr/>
            <p:nvPr/>
          </p:nvSpPr>
          <p:spPr>
            <a:xfrm>
              <a:off x="7512339" y="38114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5" name="Google Shape;385;p38"/>
            <p:cNvSpPr/>
            <p:nvPr/>
          </p:nvSpPr>
          <p:spPr>
            <a:xfrm>
              <a:off x="7799441" y="371013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6" name="Google Shape;386;p38"/>
            <p:cNvSpPr/>
            <p:nvPr/>
          </p:nvSpPr>
          <p:spPr>
            <a:xfrm>
              <a:off x="8029294" y="387751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7" name="Google Shape;387;p38"/>
            <p:cNvSpPr/>
            <p:nvPr/>
          </p:nvSpPr>
          <p:spPr>
            <a:xfrm>
              <a:off x="8129162" y="38608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8" name="Google Shape;388;p38"/>
            <p:cNvSpPr/>
            <p:nvPr/>
          </p:nvSpPr>
          <p:spPr>
            <a:xfrm>
              <a:off x="7862680" y="412894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89" name="Google Shape;389;p38"/>
            <p:cNvSpPr/>
            <p:nvPr/>
          </p:nvSpPr>
          <p:spPr>
            <a:xfrm>
              <a:off x="7771920" y="41093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90" name="Google Shape;390;p38"/>
            <p:cNvSpPr/>
            <p:nvPr/>
          </p:nvSpPr>
          <p:spPr>
            <a:xfrm>
              <a:off x="7701468" y="397727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sp>
        <p:nvSpPr>
          <p:cNvPr id="391" name="Google Shape;391;p38"/>
          <p:cNvSpPr/>
          <p:nvPr/>
        </p:nvSpPr>
        <p:spPr>
          <a:xfrm>
            <a:off x="5737457" y="2502013"/>
            <a:ext cx="81000" cy="81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p:cSld name="TITLE_5_2">
    <p:bg>
      <p:bgPr>
        <a:solidFill>
          <a:srgbClr val="FFFFFF"/>
        </a:solidFill>
      </p:bgPr>
    </p:bg>
    <p:spTree>
      <p:nvGrpSpPr>
        <p:cNvPr id="392" name="Shape 392"/>
        <p:cNvGrpSpPr/>
        <p:nvPr/>
      </p:nvGrpSpPr>
      <p:grpSpPr>
        <a:xfrm>
          <a:off x="0" y="0"/>
          <a:ext cx="0" cy="0"/>
          <a:chOff x="0" y="0"/>
          <a:chExt cx="0" cy="0"/>
        </a:xfrm>
      </p:grpSpPr>
      <p:sp>
        <p:nvSpPr>
          <p:cNvPr id="393" name="Google Shape;393;p3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394" name="Google Shape;394;p39"/>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395" name="Google Shape;395;p39"/>
          <p:cNvSpPr txBox="1"/>
          <p:nvPr>
            <p:ph idx="2" type="title"/>
          </p:nvPr>
        </p:nvSpPr>
        <p:spPr>
          <a:xfrm>
            <a:off x="464100" y="952491"/>
            <a:ext cx="2592000" cy="25479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396" name="Google Shape;396;p39"/>
          <p:cNvSpPr txBox="1"/>
          <p:nvPr>
            <p:ph idx="3" type="title"/>
          </p:nvPr>
        </p:nvSpPr>
        <p:spPr>
          <a:xfrm>
            <a:off x="4641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a:buNone/>
              <a:defRPr sz="1100">
                <a:solidFill>
                  <a:schemeClr val="accent1"/>
                </a:solidFill>
                <a:latin typeface="Montserrat"/>
                <a:ea typeface="Montserrat"/>
                <a:cs typeface="Montserrat"/>
                <a:sym typeface="Montserrat"/>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397" name="Google Shape;397;p39"/>
          <p:cNvSpPr txBox="1"/>
          <p:nvPr>
            <p:ph idx="4" type="title"/>
          </p:nvPr>
        </p:nvSpPr>
        <p:spPr>
          <a:xfrm>
            <a:off x="3276000" y="952491"/>
            <a:ext cx="2592000" cy="25479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398" name="Google Shape;398;p39"/>
          <p:cNvSpPr txBox="1"/>
          <p:nvPr>
            <p:ph idx="5" type="title"/>
          </p:nvPr>
        </p:nvSpPr>
        <p:spPr>
          <a:xfrm>
            <a:off x="32760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4"/>
              </a:buClr>
              <a:buSzPts val="1100"/>
              <a:buFont typeface="Montserrat"/>
              <a:buNone/>
              <a:defRPr sz="1100">
                <a:solidFill>
                  <a:schemeClr val="accent4"/>
                </a:solidFill>
                <a:latin typeface="Montserrat"/>
                <a:ea typeface="Montserrat"/>
                <a:cs typeface="Montserrat"/>
                <a:sym typeface="Montserrat"/>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399" name="Google Shape;399;p39"/>
          <p:cNvSpPr txBox="1"/>
          <p:nvPr>
            <p:ph idx="6" type="title"/>
          </p:nvPr>
        </p:nvSpPr>
        <p:spPr>
          <a:xfrm>
            <a:off x="6087900" y="952491"/>
            <a:ext cx="2592000" cy="25479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2100"/>
              <a:buFont typeface="Montserrat ExtraBold"/>
              <a:buNone/>
              <a:defRPr sz="21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400" name="Google Shape;400;p39"/>
          <p:cNvSpPr txBox="1"/>
          <p:nvPr>
            <p:ph idx="7" type="title"/>
          </p:nvPr>
        </p:nvSpPr>
        <p:spPr>
          <a:xfrm>
            <a:off x="6087900" y="3500394"/>
            <a:ext cx="2592000" cy="785700"/>
          </a:xfrm>
          <a:prstGeom prst="rect">
            <a:avLst/>
          </a:prstGeom>
          <a:noFill/>
          <a:ln cap="flat" cmpd="sng" w="28575">
            <a:solidFill>
              <a:srgbClr val="000000"/>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00C245"/>
              </a:buClr>
              <a:buSzPts val="1100"/>
              <a:buFont typeface="Montserrat"/>
              <a:buNone/>
              <a:defRPr sz="1100">
                <a:solidFill>
                  <a:srgbClr val="00C245"/>
                </a:solidFill>
                <a:latin typeface="Montserrat"/>
                <a:ea typeface="Montserrat"/>
                <a:cs typeface="Montserrat"/>
                <a:sym typeface="Montserrat"/>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chemeClr val="accent1"/>
        </a:solidFill>
      </p:bgPr>
    </p:bg>
    <p:spTree>
      <p:nvGrpSpPr>
        <p:cNvPr id="401" name="Shape 401"/>
        <p:cNvGrpSpPr/>
        <p:nvPr/>
      </p:nvGrpSpPr>
      <p:grpSpPr>
        <a:xfrm>
          <a:off x="0" y="0"/>
          <a:ext cx="0" cy="0"/>
          <a:chOff x="0" y="0"/>
          <a:chExt cx="0" cy="0"/>
        </a:xfrm>
      </p:grpSpPr>
      <p:sp>
        <p:nvSpPr>
          <p:cNvPr id="402" name="Google Shape;402;p4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1 2">
  <p:cSld name="Title slide 8 1 1 1 2">
    <p:bg>
      <p:bgPr>
        <a:solidFill>
          <a:srgbClr val="FFFFFF"/>
        </a:solidFill>
      </p:bgPr>
    </p:bg>
    <p:spTree>
      <p:nvGrpSpPr>
        <p:cNvPr id="403" name="Shape 403"/>
        <p:cNvGrpSpPr/>
        <p:nvPr/>
      </p:nvGrpSpPr>
      <p:grpSpPr>
        <a:xfrm>
          <a:off x="0" y="0"/>
          <a:ext cx="0" cy="0"/>
          <a:chOff x="0" y="0"/>
          <a:chExt cx="0" cy="0"/>
        </a:xfrm>
      </p:grpSpPr>
      <p:sp>
        <p:nvSpPr>
          <p:cNvPr id="404" name="Google Shape;404;p41"/>
          <p:cNvSpPr/>
          <p:nvPr/>
        </p:nvSpPr>
        <p:spPr>
          <a:xfrm>
            <a:off x="5210175" y="-225"/>
            <a:ext cx="3933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06" name="Google Shape;406;p41"/>
          <p:cNvSpPr txBox="1"/>
          <p:nvPr>
            <p:ph type="title"/>
          </p:nvPr>
        </p:nvSpPr>
        <p:spPr>
          <a:xfrm>
            <a:off x="464100" y="288125"/>
            <a:ext cx="36690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07" name="Google Shape;407;p41"/>
          <p:cNvSpPr txBox="1"/>
          <p:nvPr>
            <p:ph idx="1" type="subTitle"/>
          </p:nvPr>
        </p:nvSpPr>
        <p:spPr>
          <a:xfrm>
            <a:off x="464100" y="1372375"/>
            <a:ext cx="36690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08" name="Google Shape;408;p41"/>
          <p:cNvSpPr txBox="1"/>
          <p:nvPr>
            <p:ph idx="2" type="subTitle"/>
          </p:nvPr>
        </p:nvSpPr>
        <p:spPr>
          <a:xfrm>
            <a:off x="6093375" y="3674075"/>
            <a:ext cx="2167200" cy="706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pic>
        <p:nvPicPr>
          <p:cNvPr id="409" name="Google Shape;409;p41"/>
          <p:cNvPicPr preferRelativeResize="0"/>
          <p:nvPr/>
        </p:nvPicPr>
        <p:blipFill rotWithShape="1">
          <a:blip r:embed="rId2">
            <a:alphaModFix/>
          </a:blip>
          <a:srcRect b="0" l="0" r="0" t="0"/>
          <a:stretch/>
        </p:blipFill>
        <p:spPr>
          <a:xfrm>
            <a:off x="8296276" y="4486276"/>
            <a:ext cx="371475" cy="371475"/>
          </a:xfrm>
          <a:prstGeom prst="rect">
            <a:avLst/>
          </a:prstGeom>
          <a:noFill/>
          <a:ln>
            <a:noFill/>
          </a:ln>
        </p:spPr>
      </p:pic>
      <p:sp>
        <p:nvSpPr>
          <p:cNvPr id="410" name="Google Shape;410;p41"/>
          <p:cNvSpPr txBox="1"/>
          <p:nvPr>
            <p:ph idx="3" type="title"/>
          </p:nvPr>
        </p:nvSpPr>
        <p:spPr>
          <a:xfrm>
            <a:off x="6093375" y="3235026"/>
            <a:ext cx="2167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cxnSp>
        <p:nvCxnSpPr>
          <p:cNvPr id="411" name="Google Shape;411;p41"/>
          <p:cNvCxnSpPr/>
          <p:nvPr/>
        </p:nvCxnSpPr>
        <p:spPr>
          <a:xfrm>
            <a:off x="5210175" y="0"/>
            <a:ext cx="0" cy="5143500"/>
          </a:xfrm>
          <a:prstGeom prst="straightConnector1">
            <a:avLst/>
          </a:prstGeom>
          <a:noFill/>
          <a:ln cap="flat" cmpd="sng" w="25400">
            <a:solidFill>
              <a:srgbClr val="000000"/>
            </a:solidFill>
            <a:prstDash val="solid"/>
            <a:miter lim="800000"/>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itle and Text">
  <p:cSld name="3_Slide - Title and Text">
    <p:spTree>
      <p:nvGrpSpPr>
        <p:cNvPr id="412" name="Shape 412"/>
        <p:cNvGrpSpPr/>
        <p:nvPr/>
      </p:nvGrpSpPr>
      <p:grpSpPr>
        <a:xfrm>
          <a:off x="0" y="0"/>
          <a:ext cx="0" cy="0"/>
          <a:chOff x="0" y="0"/>
          <a:chExt cx="0" cy="0"/>
        </a:xfrm>
      </p:grpSpPr>
      <p:sp>
        <p:nvSpPr>
          <p:cNvPr id="413" name="Google Shape;413;p42"/>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14" name="Google Shape;414;p4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415" name="Google Shape;415;p42"/>
          <p:cNvSpPr txBox="1"/>
          <p:nvPr>
            <p:ph idx="1" type="body"/>
          </p:nvPr>
        </p:nvSpPr>
        <p:spPr>
          <a:xfrm>
            <a:off x="488156" y="1291701"/>
            <a:ext cx="7584300" cy="2994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416" name="Shape 416"/>
        <p:cNvGrpSpPr/>
        <p:nvPr/>
      </p:nvGrpSpPr>
      <p:grpSpPr>
        <a:xfrm>
          <a:off x="0" y="0"/>
          <a:ext cx="0" cy="0"/>
          <a:chOff x="0" y="0"/>
          <a:chExt cx="0" cy="0"/>
        </a:xfrm>
      </p:grpSpPr>
      <p:sp>
        <p:nvSpPr>
          <p:cNvPr id="417" name="Google Shape;417;p43"/>
          <p:cNvSpPr txBox="1"/>
          <p:nvPr>
            <p:ph type="title"/>
          </p:nvPr>
        </p:nvSpPr>
        <p:spPr>
          <a:xfrm>
            <a:off x="464100" y="288125"/>
            <a:ext cx="2688000" cy="1215900"/>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100"/>
              <a:buFont typeface="Montserrat ExtraBold"/>
              <a:buNone/>
              <a:defRPr sz="21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18" name="Google Shape;418;p43"/>
          <p:cNvSpPr txBox="1"/>
          <p:nvPr>
            <p:ph idx="1" type="subTitle"/>
          </p:nvPr>
        </p:nvSpPr>
        <p:spPr>
          <a:xfrm>
            <a:off x="464100" y="1644275"/>
            <a:ext cx="2687700" cy="326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400"/>
              <a:buNone/>
              <a:defRPr sz="1400">
                <a:solidFill>
                  <a:schemeClr val="accent1"/>
                </a:solidFill>
              </a:defRPr>
            </a:lvl1pPr>
            <a:lvl2pPr lvl="1"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419" name="Google Shape;419;p4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Full Screen Image, Notes">
  <p:cSld name="Slide - Full Screen Image, Notes">
    <p:spTree>
      <p:nvGrpSpPr>
        <p:cNvPr id="420" name="Shape 420"/>
        <p:cNvGrpSpPr/>
        <p:nvPr/>
      </p:nvGrpSpPr>
      <p:grpSpPr>
        <a:xfrm>
          <a:off x="0" y="0"/>
          <a:ext cx="0" cy="0"/>
          <a:chOff x="0" y="0"/>
          <a:chExt cx="0" cy="0"/>
        </a:xfrm>
      </p:grpSpPr>
      <p:sp>
        <p:nvSpPr>
          <p:cNvPr id="421" name="Google Shape;421;p44"/>
          <p:cNvSpPr/>
          <p:nvPr>
            <p:ph idx="2" type="pic"/>
          </p:nvPr>
        </p:nvSpPr>
        <p:spPr>
          <a:xfrm>
            <a:off x="0" y="0"/>
            <a:ext cx="9144000" cy="5143500"/>
          </a:xfrm>
          <a:prstGeom prst="rect">
            <a:avLst/>
          </a:prstGeom>
          <a:solidFill>
            <a:schemeClr val="lt1"/>
          </a:solidFill>
          <a:ln>
            <a:noFill/>
          </a:ln>
        </p:spPr>
      </p:sp>
      <p:sp>
        <p:nvSpPr>
          <p:cNvPr id="422" name="Google Shape;422;p44"/>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423" name="Google Shape;423;p44"/>
          <p:cNvSpPr txBox="1"/>
          <p:nvPr>
            <p:ph idx="1" type="body"/>
          </p:nvPr>
        </p:nvSpPr>
        <p:spPr>
          <a:xfrm>
            <a:off x="3241596" y="1920113"/>
            <a:ext cx="2661000" cy="3639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t" bIns="54000" lIns="54000" spcFirstLastPara="1" rIns="54000" wrap="square" tIns="54000">
            <a:spAutoFit/>
          </a:bodyPr>
          <a:lstStyle>
            <a:lvl1pPr indent="-228600" lvl="0" marL="457200" rtl="0" algn="ctr">
              <a:lnSpc>
                <a:spcPct val="90000"/>
              </a:lnSpc>
              <a:spcBef>
                <a:spcPts val="800"/>
              </a:spcBef>
              <a:spcAft>
                <a:spcPts val="0"/>
              </a:spcAft>
              <a:buClr>
                <a:schemeClr val="lt1"/>
              </a:buClr>
              <a:buSzPts val="1100"/>
              <a:buNone/>
              <a:defRPr sz="11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400"/>
              <a:buNone/>
              <a:defRPr sz="1400"/>
            </a:lvl2pPr>
            <a:lvl3pPr indent="-228600" lvl="2" marL="1371600" rtl="0" algn="l">
              <a:lnSpc>
                <a:spcPct val="90000"/>
              </a:lnSpc>
              <a:spcBef>
                <a:spcPts val="400"/>
              </a:spcBef>
              <a:spcAft>
                <a:spcPts val="0"/>
              </a:spcAft>
              <a:buClr>
                <a:schemeClr val="dk1"/>
              </a:buClr>
              <a:buSzPts val="1400"/>
              <a:buNone/>
              <a:defRPr sz="1400"/>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4" name="Google Shape;424;p44"/>
          <p:cNvSpPr txBox="1"/>
          <p:nvPr>
            <p:ph type="title"/>
          </p:nvPr>
        </p:nvSpPr>
        <p:spPr>
          <a:xfrm>
            <a:off x="1071563" y="2344461"/>
            <a:ext cx="7000800" cy="4545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spAutoFit/>
          </a:bodyPr>
          <a:lstStyle>
            <a:lvl1pPr lvl="0" rtl="0" algn="ctr">
              <a:lnSpc>
                <a:spcPct val="90000"/>
              </a:lnSpc>
              <a:spcBef>
                <a:spcPts val="0"/>
              </a:spcBef>
              <a:spcAft>
                <a:spcPts val="0"/>
              </a:spcAft>
              <a:buClr>
                <a:schemeClr val="dk1"/>
              </a:buClr>
              <a:buSzPts val="2100"/>
              <a:buFont typeface="Montserrat ExtraBold"/>
              <a:buNone/>
              <a:defRPr sz="21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5" name="Google Shape;425;p44"/>
          <p:cNvSpPr txBox="1"/>
          <p:nvPr>
            <p:ph idx="3" type="body"/>
          </p:nvPr>
        </p:nvSpPr>
        <p:spPr>
          <a:xfrm>
            <a:off x="488156" y="4579144"/>
            <a:ext cx="2726700" cy="1857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800"/>
              <a:buNone/>
              <a:defRPr sz="8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6" name="Shape 426"/>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
    <p:bg>
      <p:bgPr>
        <a:solidFill>
          <a:schemeClr val="accent2"/>
        </a:solidFill>
      </p:bgPr>
    </p:bg>
    <p:spTree>
      <p:nvGrpSpPr>
        <p:cNvPr id="427" name="Shape 427"/>
        <p:cNvGrpSpPr/>
        <p:nvPr/>
      </p:nvGrpSpPr>
      <p:grpSpPr>
        <a:xfrm>
          <a:off x="0" y="0"/>
          <a:ext cx="0" cy="0"/>
          <a:chOff x="0" y="0"/>
          <a:chExt cx="0" cy="0"/>
        </a:xfrm>
      </p:grpSpPr>
      <p:sp>
        <p:nvSpPr>
          <p:cNvPr id="428" name="Google Shape;428;p4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1">
  <p:cSld name="CUSTOM_2_1_1_1">
    <p:bg>
      <p:bgPr>
        <a:solidFill>
          <a:schemeClr val="accent4"/>
        </a:solidFill>
      </p:bgPr>
    </p:bg>
    <p:spTree>
      <p:nvGrpSpPr>
        <p:cNvPr id="429" name="Shape 429"/>
        <p:cNvGrpSpPr/>
        <p:nvPr/>
      </p:nvGrpSpPr>
      <p:grpSpPr>
        <a:xfrm>
          <a:off x="0" y="0"/>
          <a:ext cx="0" cy="0"/>
          <a:chOff x="0" y="0"/>
          <a:chExt cx="0" cy="0"/>
        </a:xfrm>
      </p:grpSpPr>
      <p:sp>
        <p:nvSpPr>
          <p:cNvPr id="430" name="Google Shape;430;p4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x text or content">
  <p:cSld name="1 x text or content">
    <p:spTree>
      <p:nvGrpSpPr>
        <p:cNvPr id="431" name="Shape 431"/>
        <p:cNvGrpSpPr/>
        <p:nvPr/>
      </p:nvGrpSpPr>
      <p:grpSpPr>
        <a:xfrm>
          <a:off x="0" y="0"/>
          <a:ext cx="0" cy="0"/>
          <a:chOff x="0" y="0"/>
          <a:chExt cx="0" cy="0"/>
        </a:xfrm>
      </p:grpSpPr>
      <p:sp>
        <p:nvSpPr>
          <p:cNvPr id="432" name="Google Shape;432;p48"/>
          <p:cNvSpPr txBox="1"/>
          <p:nvPr>
            <p:ph type="title"/>
          </p:nvPr>
        </p:nvSpPr>
        <p:spPr>
          <a:xfrm>
            <a:off x="494108" y="492919"/>
            <a:ext cx="6766500" cy="3996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1"/>
              </a:buClr>
              <a:buSzPts val="3000"/>
              <a:buFont typeface="Times New Roman"/>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3" name="Google Shape;433;p48"/>
          <p:cNvSpPr txBox="1"/>
          <p:nvPr>
            <p:ph idx="1" type="subTitle"/>
          </p:nvPr>
        </p:nvSpPr>
        <p:spPr>
          <a:xfrm>
            <a:off x="494111" y="980100"/>
            <a:ext cx="3992100" cy="184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1"/>
              </a:buClr>
              <a:buSzPts val="1200"/>
              <a:buNone/>
              <a:defRPr b="1" sz="1200">
                <a:solidFill>
                  <a:schemeClr val="accent1"/>
                </a:solidFill>
                <a:latin typeface="Arial"/>
                <a:ea typeface="Arial"/>
                <a:cs typeface="Arial"/>
                <a:sym typeface="Arial"/>
              </a:defRPr>
            </a:lvl1pPr>
            <a:lvl2pPr lvl="1" rtl="0" algn="ctr">
              <a:lnSpc>
                <a:spcPct val="100000"/>
              </a:lnSpc>
              <a:spcBef>
                <a:spcPts val="700"/>
              </a:spcBef>
              <a:spcAft>
                <a:spcPts val="0"/>
              </a:spcAft>
              <a:buClr>
                <a:schemeClr val="dk1"/>
              </a:buClr>
              <a:buSzPts val="1500"/>
              <a:buNone/>
              <a:defRPr sz="1500"/>
            </a:lvl2pPr>
            <a:lvl3pPr lvl="2" rtl="0" algn="ctr">
              <a:lnSpc>
                <a:spcPct val="100000"/>
              </a:lnSpc>
              <a:spcBef>
                <a:spcPts val="700"/>
              </a:spcBef>
              <a:spcAft>
                <a:spcPts val="0"/>
              </a:spcAft>
              <a:buClr>
                <a:schemeClr val="dk1"/>
              </a:buClr>
              <a:buSzPts val="1400"/>
              <a:buNone/>
              <a:defRPr sz="1400"/>
            </a:lvl3pPr>
            <a:lvl4pPr lvl="3" rtl="0" algn="ctr">
              <a:lnSpc>
                <a:spcPct val="100000"/>
              </a:lnSpc>
              <a:spcBef>
                <a:spcPts val="700"/>
              </a:spcBef>
              <a:spcAft>
                <a:spcPts val="0"/>
              </a:spcAft>
              <a:buClr>
                <a:schemeClr val="accent1"/>
              </a:buClr>
              <a:buSzPts val="1200"/>
              <a:buNone/>
              <a:defRPr sz="1200"/>
            </a:lvl4pPr>
            <a:lvl5pPr lvl="4" rtl="0" algn="ctr">
              <a:lnSpc>
                <a:spcPct val="100000"/>
              </a:lnSpc>
              <a:spcBef>
                <a:spcPts val="700"/>
              </a:spcBef>
              <a:spcAft>
                <a:spcPts val="0"/>
              </a:spcAft>
              <a:buClr>
                <a:schemeClr val="dk1"/>
              </a:buClr>
              <a:buSzPts val="1200"/>
              <a:buNone/>
              <a:defRPr sz="1200"/>
            </a:lvl5pPr>
            <a:lvl6pPr lvl="5" rtl="0" algn="ctr">
              <a:lnSpc>
                <a:spcPct val="100000"/>
              </a:lnSpc>
              <a:spcBef>
                <a:spcPts val="700"/>
              </a:spcBef>
              <a:spcAft>
                <a:spcPts val="0"/>
              </a:spcAft>
              <a:buClr>
                <a:schemeClr val="accent1"/>
              </a:buClr>
              <a:buSzPts val="1200"/>
              <a:buNone/>
              <a:defRPr sz="1200"/>
            </a:lvl6pPr>
            <a:lvl7pPr lvl="6" rtl="0" algn="ctr">
              <a:lnSpc>
                <a:spcPct val="100000"/>
              </a:lnSpc>
              <a:spcBef>
                <a:spcPts val="700"/>
              </a:spcBef>
              <a:spcAft>
                <a:spcPts val="0"/>
              </a:spcAft>
              <a:buClr>
                <a:schemeClr val="accent1"/>
              </a:buClr>
              <a:buSzPts val="1200"/>
              <a:buNone/>
              <a:defRPr sz="1200"/>
            </a:lvl7pPr>
            <a:lvl8pPr lvl="7" rtl="0" algn="ctr">
              <a:lnSpc>
                <a:spcPct val="100000"/>
              </a:lnSpc>
              <a:spcBef>
                <a:spcPts val="700"/>
              </a:spcBef>
              <a:spcAft>
                <a:spcPts val="0"/>
              </a:spcAft>
              <a:buClr>
                <a:schemeClr val="dk1"/>
              </a:buClr>
              <a:buSzPts val="1200"/>
              <a:buNone/>
              <a:defRPr sz="1200"/>
            </a:lvl8pPr>
            <a:lvl9pPr lvl="8" rtl="0" algn="ctr">
              <a:lnSpc>
                <a:spcPct val="87500"/>
              </a:lnSpc>
              <a:spcBef>
                <a:spcPts val="700"/>
              </a:spcBef>
              <a:spcAft>
                <a:spcPts val="700"/>
              </a:spcAft>
              <a:buClr>
                <a:schemeClr val="dk1"/>
              </a:buClr>
              <a:buSzPts val="1200"/>
              <a:buNone/>
              <a:defRPr sz="1200"/>
            </a:lvl9pPr>
          </a:lstStyle>
          <a:p/>
        </p:txBody>
      </p:sp>
      <p:sp>
        <p:nvSpPr>
          <p:cNvPr id="434" name="Google Shape;434;p48"/>
          <p:cNvSpPr txBox="1"/>
          <p:nvPr>
            <p:ph idx="2" type="body"/>
          </p:nvPr>
        </p:nvSpPr>
        <p:spPr>
          <a:xfrm>
            <a:off x="494110" y="1358504"/>
            <a:ext cx="8155800" cy="3265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1"/>
              </a:buClr>
              <a:buSzPts val="2100"/>
              <a:buNone/>
              <a:defRPr/>
            </a:lvl1pPr>
            <a:lvl2pPr indent="-228600" lvl="1" marL="914400" rtl="0" algn="l">
              <a:lnSpc>
                <a:spcPct val="100000"/>
              </a:lnSpc>
              <a:spcBef>
                <a:spcPts val="700"/>
              </a:spcBef>
              <a:spcAft>
                <a:spcPts val="0"/>
              </a:spcAft>
              <a:buClr>
                <a:schemeClr val="dk1"/>
              </a:buClr>
              <a:buSzPts val="1400"/>
              <a:buNone/>
              <a:defRPr/>
            </a:lvl2pPr>
            <a:lvl3pPr indent="-228600" lvl="2" marL="1371600" rtl="0" algn="l">
              <a:lnSpc>
                <a:spcPct val="100000"/>
              </a:lnSpc>
              <a:spcBef>
                <a:spcPts val="700"/>
              </a:spcBef>
              <a:spcAft>
                <a:spcPts val="0"/>
              </a:spcAft>
              <a:buClr>
                <a:schemeClr val="dk1"/>
              </a:buClr>
              <a:buSzPts val="1400"/>
              <a:buNone/>
              <a:defRPr/>
            </a:lvl3pPr>
            <a:lvl4pPr indent="-228600" lvl="3" marL="1828800" rtl="0" algn="l">
              <a:lnSpc>
                <a:spcPct val="100000"/>
              </a:lnSpc>
              <a:spcBef>
                <a:spcPts val="700"/>
              </a:spcBef>
              <a:spcAft>
                <a:spcPts val="0"/>
              </a:spcAft>
              <a:buClr>
                <a:schemeClr val="accent1"/>
              </a:buClr>
              <a:buSzPts val="1400"/>
              <a:buNone/>
              <a:defRPr/>
            </a:lvl4pPr>
            <a:lvl5pPr indent="-228600" lvl="4" marL="2286000" rtl="0" algn="l">
              <a:lnSpc>
                <a:spcPct val="100000"/>
              </a:lnSpc>
              <a:spcBef>
                <a:spcPts val="700"/>
              </a:spcBef>
              <a:spcAft>
                <a:spcPts val="0"/>
              </a:spcAft>
              <a:buClr>
                <a:schemeClr val="dk1"/>
              </a:buClr>
              <a:buSzPts val="1500"/>
              <a:buNone/>
              <a:defRPr/>
            </a:lvl5pPr>
            <a:lvl6pPr indent="-323850" lvl="5" marL="2743200" rtl="0" algn="l">
              <a:lnSpc>
                <a:spcPct val="100000"/>
              </a:lnSpc>
              <a:spcBef>
                <a:spcPts val="700"/>
              </a:spcBef>
              <a:spcAft>
                <a:spcPts val="0"/>
              </a:spcAft>
              <a:buClr>
                <a:schemeClr val="accent1"/>
              </a:buClr>
              <a:buSzPts val="1500"/>
              <a:buChar char="•"/>
              <a:defRPr sz="1500"/>
            </a:lvl6pPr>
            <a:lvl7pPr indent="-304800" lvl="6" marL="3200400" rtl="0" algn="l">
              <a:lnSpc>
                <a:spcPct val="100000"/>
              </a:lnSpc>
              <a:spcBef>
                <a:spcPts val="700"/>
              </a:spcBef>
              <a:spcAft>
                <a:spcPts val="0"/>
              </a:spcAft>
              <a:buClr>
                <a:schemeClr val="accent1"/>
              </a:buClr>
              <a:buSzPts val="1200"/>
              <a:buChar char="•"/>
              <a:defRPr/>
            </a:lvl7pPr>
            <a:lvl8pPr indent="-304800" lvl="7" marL="3657600" rtl="0" algn="l">
              <a:lnSpc>
                <a:spcPct val="100000"/>
              </a:lnSpc>
              <a:spcBef>
                <a:spcPts val="700"/>
              </a:spcBef>
              <a:spcAft>
                <a:spcPts val="0"/>
              </a:spcAft>
              <a:buClr>
                <a:schemeClr val="dk1"/>
              </a:buClr>
              <a:buSzPts val="1200"/>
              <a:buChar char="•"/>
              <a:defRPr/>
            </a:lvl8pPr>
            <a:lvl9pPr indent="-285750" lvl="8" marL="4114800" rtl="0" algn="l">
              <a:lnSpc>
                <a:spcPct val="116666"/>
              </a:lnSpc>
              <a:spcBef>
                <a:spcPts val="700"/>
              </a:spcBef>
              <a:spcAft>
                <a:spcPts val="700"/>
              </a:spcAft>
              <a:buClr>
                <a:schemeClr val="dk1"/>
              </a:buClr>
              <a:buSzPts val="900"/>
              <a:buChar char="•"/>
              <a:defRPr/>
            </a:lvl9pPr>
          </a:lstStyle>
          <a:p/>
        </p:txBody>
      </p:sp>
      <p:sp>
        <p:nvSpPr>
          <p:cNvPr id="435" name="Google Shape;435;p48"/>
          <p:cNvSpPr txBox="1"/>
          <p:nvPr>
            <p:ph idx="11" type="ftr"/>
          </p:nvPr>
        </p:nvSpPr>
        <p:spPr>
          <a:xfrm>
            <a:off x="494109" y="4873500"/>
            <a:ext cx="3992100" cy="135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36" name="Google Shape;436;p48"/>
          <p:cNvSpPr txBox="1"/>
          <p:nvPr>
            <p:ph idx="12" type="sldNum"/>
          </p:nvPr>
        </p:nvSpPr>
        <p:spPr>
          <a:xfrm>
            <a:off x="8303023" y="4873500"/>
            <a:ext cx="347100" cy="135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437" name="Shape 437"/>
        <p:cNvGrpSpPr/>
        <p:nvPr/>
      </p:nvGrpSpPr>
      <p:grpSpPr>
        <a:xfrm>
          <a:off x="0" y="0"/>
          <a:ext cx="0" cy="0"/>
          <a:chOff x="0" y="0"/>
          <a:chExt cx="0" cy="0"/>
        </a:xfrm>
      </p:grpSpPr>
      <p:sp>
        <p:nvSpPr>
          <p:cNvPr id="438" name="Google Shape;438;p49"/>
          <p:cNvSpPr txBox="1"/>
          <p:nvPr>
            <p:ph type="title"/>
          </p:nvPr>
        </p:nvSpPr>
        <p:spPr>
          <a:xfrm>
            <a:off x="464100" y="288125"/>
            <a:ext cx="6333900" cy="5727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800"/>
              <a:buNone/>
              <a:defRPr b="1" i="0" sz="1350">
                <a:solidFill>
                  <a:srgbClr val="5B5D62"/>
                </a:solidFill>
                <a:latin typeface="Arial"/>
                <a:ea typeface="Arial"/>
                <a:cs typeface="Arial"/>
                <a:sym typeface="Aria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9" name="Google Shape;439;p49"/>
          <p:cNvSpPr txBox="1"/>
          <p:nvPr>
            <p:ph idx="1" type="body"/>
          </p:nvPr>
        </p:nvSpPr>
        <p:spPr>
          <a:xfrm>
            <a:off x="464100" y="965350"/>
            <a:ext cx="8520600" cy="3416400"/>
          </a:xfrm>
          <a:prstGeom prst="rect">
            <a:avLst/>
          </a:prstGeom>
          <a:noFill/>
          <a:ln>
            <a:noFill/>
          </a:ln>
        </p:spPr>
        <p:txBody>
          <a:bodyPr anchorCtr="0" anchor="t" bIns="0" lIns="0" spcFirstLastPara="1" rIns="0" wrap="square" tIns="0">
            <a:normAutofit/>
          </a:bodyPr>
          <a:lstStyle>
            <a:lvl1pPr indent="-361950" lvl="0" marL="457200" rtl="0" algn="l">
              <a:lnSpc>
                <a:spcPct val="115000"/>
              </a:lnSpc>
              <a:spcBef>
                <a:spcPts val="0"/>
              </a:spcBef>
              <a:spcAft>
                <a:spcPts val="0"/>
              </a:spcAft>
              <a:buSzPts val="2100"/>
              <a:buChar char="●"/>
              <a:defRPr b="0" i="0" sz="1313">
                <a:solidFill>
                  <a:srgbClr val="5B5D62"/>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a:lvl2pPr>
            <a:lvl3pPr indent="-361950" lvl="2" marL="1371600" rtl="0" algn="l">
              <a:lnSpc>
                <a:spcPct val="115000"/>
              </a:lnSpc>
              <a:spcBef>
                <a:spcPts val="0"/>
              </a:spcBef>
              <a:spcAft>
                <a:spcPts val="0"/>
              </a:spcAft>
              <a:buSzPts val="2100"/>
              <a:buChar char="■"/>
              <a:defRPr/>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40" name="Google Shape;440;p49"/>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41" name="Google Shape;441;p49"/>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42" name="Google Shape;442;p4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rtl="0" algn="r">
              <a:lnSpc>
                <a:spcPct val="100000"/>
              </a:lnSpc>
              <a:spcBef>
                <a:spcPts val="0"/>
              </a:spcBef>
              <a:spcAft>
                <a:spcPts val="0"/>
              </a:spcAft>
              <a:buSzPts val="800"/>
              <a:buNone/>
              <a:defRPr>
                <a:solidFill>
                  <a:srgbClr val="888888"/>
                </a:solidFill>
              </a:defRPr>
            </a:lvl1pPr>
            <a:lvl2pPr indent="0" lvl="1" marL="0" rtl="0" algn="r">
              <a:lnSpc>
                <a:spcPct val="100000"/>
              </a:lnSpc>
              <a:spcBef>
                <a:spcPts val="0"/>
              </a:spcBef>
              <a:spcAft>
                <a:spcPts val="0"/>
              </a:spcAft>
              <a:buSzPts val="800"/>
              <a:buNone/>
              <a:defRPr>
                <a:solidFill>
                  <a:srgbClr val="888888"/>
                </a:solidFill>
              </a:defRPr>
            </a:lvl2pPr>
            <a:lvl3pPr indent="0" lvl="2" marL="0" rtl="0" algn="r">
              <a:lnSpc>
                <a:spcPct val="100000"/>
              </a:lnSpc>
              <a:spcBef>
                <a:spcPts val="0"/>
              </a:spcBef>
              <a:spcAft>
                <a:spcPts val="0"/>
              </a:spcAft>
              <a:buSzPts val="800"/>
              <a:buNone/>
              <a:defRPr>
                <a:solidFill>
                  <a:srgbClr val="888888"/>
                </a:solidFill>
              </a:defRPr>
            </a:lvl3pPr>
            <a:lvl4pPr indent="0" lvl="3" marL="0" rtl="0" algn="r">
              <a:lnSpc>
                <a:spcPct val="100000"/>
              </a:lnSpc>
              <a:spcBef>
                <a:spcPts val="0"/>
              </a:spcBef>
              <a:spcAft>
                <a:spcPts val="0"/>
              </a:spcAft>
              <a:buSzPts val="800"/>
              <a:buNone/>
              <a:defRPr>
                <a:solidFill>
                  <a:srgbClr val="888888"/>
                </a:solidFill>
              </a:defRPr>
            </a:lvl4pPr>
            <a:lvl5pPr indent="0" lvl="4" marL="0" rtl="0" algn="r">
              <a:lnSpc>
                <a:spcPct val="100000"/>
              </a:lnSpc>
              <a:spcBef>
                <a:spcPts val="0"/>
              </a:spcBef>
              <a:spcAft>
                <a:spcPts val="0"/>
              </a:spcAft>
              <a:buSzPts val="800"/>
              <a:buNone/>
              <a:defRPr>
                <a:solidFill>
                  <a:srgbClr val="888888"/>
                </a:solidFill>
              </a:defRPr>
            </a:lvl5pPr>
            <a:lvl6pPr indent="0" lvl="5" marL="0" rtl="0" algn="r">
              <a:lnSpc>
                <a:spcPct val="100000"/>
              </a:lnSpc>
              <a:spcBef>
                <a:spcPts val="0"/>
              </a:spcBef>
              <a:spcAft>
                <a:spcPts val="0"/>
              </a:spcAft>
              <a:buSzPts val="800"/>
              <a:buNone/>
              <a:defRPr>
                <a:solidFill>
                  <a:srgbClr val="888888"/>
                </a:solidFill>
              </a:defRPr>
            </a:lvl6pPr>
            <a:lvl7pPr indent="0" lvl="6" marL="0" rtl="0" algn="r">
              <a:lnSpc>
                <a:spcPct val="100000"/>
              </a:lnSpc>
              <a:spcBef>
                <a:spcPts val="0"/>
              </a:spcBef>
              <a:spcAft>
                <a:spcPts val="0"/>
              </a:spcAft>
              <a:buSzPts val="800"/>
              <a:buNone/>
              <a:defRPr>
                <a:solidFill>
                  <a:srgbClr val="888888"/>
                </a:solidFill>
              </a:defRPr>
            </a:lvl7pPr>
            <a:lvl8pPr indent="0" lvl="7" marL="0" rtl="0" algn="r">
              <a:lnSpc>
                <a:spcPct val="100000"/>
              </a:lnSpc>
              <a:spcBef>
                <a:spcPts val="0"/>
              </a:spcBef>
              <a:spcAft>
                <a:spcPts val="0"/>
              </a:spcAft>
              <a:buSzPts val="800"/>
              <a:buNone/>
              <a:defRPr>
                <a:solidFill>
                  <a:srgbClr val="888888"/>
                </a:solidFill>
              </a:defRPr>
            </a:lvl8pPr>
            <a:lvl9pPr indent="0" lvl="8" marL="0" rtl="0" algn="r">
              <a:lnSpc>
                <a:spcPct val="100000"/>
              </a:lnSpc>
              <a:spcBef>
                <a:spcPts val="0"/>
              </a:spcBef>
              <a:spcAft>
                <a:spcPts val="0"/>
              </a:spcAft>
              <a:buSzPts val="800"/>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b="0" i="0" sz="800" u="none" cap="none" strike="noStrike">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443" name="Shape 443"/>
        <p:cNvGrpSpPr/>
        <p:nvPr/>
      </p:nvGrpSpPr>
      <p:grpSpPr>
        <a:xfrm>
          <a:off x="0" y="0"/>
          <a:ext cx="0" cy="0"/>
          <a:chOff x="0" y="0"/>
          <a:chExt cx="0" cy="0"/>
        </a:xfrm>
      </p:grpSpPr>
      <p:sp>
        <p:nvSpPr>
          <p:cNvPr id="444" name="Google Shape;444;p5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45" name="Google Shape;445;p50"/>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46" name="Google Shape;446;p50"/>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 - Three Column Stats Image">
  <p:cSld name="3_Slide - Three Column Stats Image">
    <p:spTree>
      <p:nvGrpSpPr>
        <p:cNvPr id="447" name="Shape 447"/>
        <p:cNvGrpSpPr/>
        <p:nvPr/>
      </p:nvGrpSpPr>
      <p:grpSpPr>
        <a:xfrm>
          <a:off x="0" y="0"/>
          <a:ext cx="0" cy="0"/>
          <a:chOff x="0" y="0"/>
          <a:chExt cx="0" cy="0"/>
        </a:xfrm>
      </p:grpSpPr>
      <p:sp>
        <p:nvSpPr>
          <p:cNvPr id="448" name="Google Shape;448;p5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rtl="0" algn="l">
              <a:lnSpc>
                <a:spcPct val="100000"/>
              </a:lnSpc>
              <a:spcBef>
                <a:spcPts val="0"/>
              </a:spcBef>
              <a:spcAft>
                <a:spcPts val="0"/>
              </a:spcAft>
              <a:buSzPts val="800"/>
              <a:buNone/>
              <a:defRPr/>
            </a:lvl1pPr>
            <a:lvl2pPr indent="0" lvl="1" marL="0" rtl="0" algn="l">
              <a:lnSpc>
                <a:spcPct val="100000"/>
              </a:lnSpc>
              <a:spcBef>
                <a:spcPts val="0"/>
              </a:spcBef>
              <a:spcAft>
                <a:spcPts val="0"/>
              </a:spcAft>
              <a:buSzPts val="800"/>
              <a:buNone/>
              <a:defRPr/>
            </a:lvl2pPr>
            <a:lvl3pPr indent="0" lvl="2" marL="0" rtl="0" algn="l">
              <a:lnSpc>
                <a:spcPct val="100000"/>
              </a:lnSpc>
              <a:spcBef>
                <a:spcPts val="0"/>
              </a:spcBef>
              <a:spcAft>
                <a:spcPts val="0"/>
              </a:spcAft>
              <a:buSzPts val="800"/>
              <a:buNone/>
              <a:defRPr/>
            </a:lvl3pPr>
            <a:lvl4pPr indent="0" lvl="3" marL="0" rtl="0" algn="l">
              <a:lnSpc>
                <a:spcPct val="100000"/>
              </a:lnSpc>
              <a:spcBef>
                <a:spcPts val="0"/>
              </a:spcBef>
              <a:spcAft>
                <a:spcPts val="0"/>
              </a:spcAft>
              <a:buSzPts val="800"/>
              <a:buNone/>
              <a:defRPr/>
            </a:lvl4pPr>
            <a:lvl5pPr indent="0" lvl="4" marL="0" rtl="0" algn="l">
              <a:lnSpc>
                <a:spcPct val="100000"/>
              </a:lnSpc>
              <a:spcBef>
                <a:spcPts val="0"/>
              </a:spcBef>
              <a:spcAft>
                <a:spcPts val="0"/>
              </a:spcAft>
              <a:buSzPts val="800"/>
              <a:buNone/>
              <a:defRPr/>
            </a:lvl5pPr>
            <a:lvl6pPr indent="0" lvl="5" marL="0" rtl="0" algn="l">
              <a:lnSpc>
                <a:spcPct val="100000"/>
              </a:lnSpc>
              <a:spcBef>
                <a:spcPts val="0"/>
              </a:spcBef>
              <a:spcAft>
                <a:spcPts val="0"/>
              </a:spcAft>
              <a:buSzPts val="800"/>
              <a:buNone/>
              <a:defRPr/>
            </a:lvl6pPr>
            <a:lvl7pPr indent="0" lvl="6" marL="0" rtl="0" algn="l">
              <a:lnSpc>
                <a:spcPct val="100000"/>
              </a:lnSpc>
              <a:spcBef>
                <a:spcPts val="0"/>
              </a:spcBef>
              <a:spcAft>
                <a:spcPts val="0"/>
              </a:spcAft>
              <a:buSzPts val="800"/>
              <a:buNone/>
              <a:defRPr/>
            </a:lvl7pPr>
            <a:lvl8pPr indent="0" lvl="7" marL="0" rtl="0" algn="l">
              <a:lnSpc>
                <a:spcPct val="100000"/>
              </a:lnSpc>
              <a:spcBef>
                <a:spcPts val="0"/>
              </a:spcBef>
              <a:spcAft>
                <a:spcPts val="0"/>
              </a:spcAft>
              <a:buSzPts val="800"/>
              <a:buNone/>
              <a:defRPr/>
            </a:lvl8pPr>
            <a:lvl9pPr indent="0" lvl="8" marL="0" rtl="0" algn="l">
              <a:lnSpc>
                <a:spcPct val="100000"/>
              </a:lnSpc>
              <a:spcBef>
                <a:spcPts val="0"/>
              </a:spcBef>
              <a:spcAft>
                <a:spcPts val="0"/>
              </a:spcAft>
              <a:buSzPts val="800"/>
              <a:buNone/>
              <a:defRPr/>
            </a:lvl9pPr>
          </a:lstStyle>
          <a:p>
            <a:pPr indent="0" lvl="0" marL="0" rtl="0" algn="l">
              <a:spcBef>
                <a:spcPts val="0"/>
              </a:spcBef>
              <a:spcAft>
                <a:spcPts val="0"/>
              </a:spcAft>
              <a:buNone/>
            </a:pPr>
            <a:fld id="{00000000-1234-1234-1234-123412341234}" type="slidenum">
              <a:rPr lang="en-GB"/>
              <a:t>‹#›</a:t>
            </a:fld>
            <a:endParaRPr sz="750"/>
          </a:p>
        </p:txBody>
      </p:sp>
      <p:sp>
        <p:nvSpPr>
          <p:cNvPr id="449" name="Google Shape;449;p51"/>
          <p:cNvSpPr txBox="1"/>
          <p:nvPr>
            <p:ph type="title"/>
          </p:nvPr>
        </p:nvSpPr>
        <p:spPr>
          <a:xfrm>
            <a:off x="488156" y="285751"/>
            <a:ext cx="6477000" cy="3564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50" name="Google Shape;450;p51"/>
          <p:cNvSpPr txBox="1"/>
          <p:nvPr>
            <p:ph idx="1" type="body"/>
          </p:nvPr>
        </p:nvSpPr>
        <p:spPr>
          <a:xfrm>
            <a:off x="476252" y="3500402"/>
            <a:ext cx="2592000" cy="7857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180000" lIns="180000" spcFirstLastPara="1" rIns="180000" wrap="square" tIns="180000">
            <a:noAutofit/>
          </a:bodyPr>
          <a:lstStyle>
            <a:lvl1pPr indent="-361950" lvl="0" marL="457200" rtl="0" algn="ctr">
              <a:lnSpc>
                <a:spcPct val="115000"/>
              </a:lnSpc>
              <a:spcBef>
                <a:spcPts val="0"/>
              </a:spcBef>
              <a:spcAft>
                <a:spcPts val="0"/>
              </a:spcAft>
              <a:buSzPts val="2100"/>
              <a:buChar char="●"/>
              <a:defRPr sz="15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sz="1350"/>
            </a:lvl2pPr>
            <a:lvl3pPr indent="-361950" lvl="2" marL="1371600" rtl="0" algn="l">
              <a:lnSpc>
                <a:spcPct val="115000"/>
              </a:lnSpc>
              <a:spcBef>
                <a:spcPts val="0"/>
              </a:spcBef>
              <a:spcAft>
                <a:spcPts val="0"/>
              </a:spcAft>
              <a:buSzPts val="2100"/>
              <a:buChar char="■"/>
              <a:defRPr sz="1350"/>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51" name="Google Shape;451;p51"/>
          <p:cNvSpPr txBox="1"/>
          <p:nvPr>
            <p:ph idx="2" type="body"/>
          </p:nvPr>
        </p:nvSpPr>
        <p:spPr>
          <a:xfrm>
            <a:off x="3276000" y="3500402"/>
            <a:ext cx="2592000" cy="785700"/>
          </a:xfrm>
          <a:prstGeom prst="rect">
            <a:avLst/>
          </a:prstGeom>
          <a:solidFill>
            <a:schemeClr val="accent4"/>
          </a:solidFill>
          <a:ln cap="flat" cmpd="sng" w="25400">
            <a:solidFill>
              <a:schemeClr val="dk1"/>
            </a:solidFill>
            <a:prstDash val="solid"/>
            <a:round/>
            <a:headEnd len="sm" w="sm" type="none"/>
            <a:tailEnd len="sm" w="sm" type="none"/>
          </a:ln>
        </p:spPr>
        <p:txBody>
          <a:bodyPr anchorCtr="0" anchor="ctr" bIns="180000" lIns="180000" spcFirstLastPara="1" rIns="180000" wrap="square" tIns="180000">
            <a:noAutofit/>
          </a:bodyPr>
          <a:lstStyle>
            <a:lvl1pPr indent="-361950" lvl="0" marL="457200" rtl="0" algn="ctr">
              <a:lnSpc>
                <a:spcPct val="115000"/>
              </a:lnSpc>
              <a:spcBef>
                <a:spcPts val="0"/>
              </a:spcBef>
              <a:spcAft>
                <a:spcPts val="0"/>
              </a:spcAft>
              <a:buSzPts val="2100"/>
              <a:buChar char="●"/>
              <a:defRPr sz="15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sz="1350"/>
            </a:lvl2pPr>
            <a:lvl3pPr indent="-361950" lvl="2" marL="1371600" rtl="0" algn="l">
              <a:lnSpc>
                <a:spcPct val="115000"/>
              </a:lnSpc>
              <a:spcBef>
                <a:spcPts val="0"/>
              </a:spcBef>
              <a:spcAft>
                <a:spcPts val="0"/>
              </a:spcAft>
              <a:buSzPts val="2100"/>
              <a:buChar char="■"/>
              <a:defRPr sz="1350"/>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52" name="Google Shape;452;p51"/>
          <p:cNvSpPr txBox="1"/>
          <p:nvPr>
            <p:ph idx="3" type="body"/>
          </p:nvPr>
        </p:nvSpPr>
        <p:spPr>
          <a:xfrm>
            <a:off x="6080965" y="3500402"/>
            <a:ext cx="2592000" cy="785700"/>
          </a:xfrm>
          <a:prstGeom prst="rect">
            <a:avLst/>
          </a:prstGeom>
          <a:solidFill>
            <a:schemeClr val="accent3"/>
          </a:solidFill>
          <a:ln cap="flat" cmpd="sng" w="25400">
            <a:solidFill>
              <a:schemeClr val="dk1"/>
            </a:solidFill>
            <a:prstDash val="solid"/>
            <a:round/>
            <a:headEnd len="sm" w="sm" type="none"/>
            <a:tailEnd len="sm" w="sm" type="none"/>
          </a:ln>
        </p:spPr>
        <p:txBody>
          <a:bodyPr anchorCtr="0" anchor="ctr" bIns="180000" lIns="180000" spcFirstLastPara="1" rIns="180000" wrap="square" tIns="180000">
            <a:noAutofit/>
          </a:bodyPr>
          <a:lstStyle>
            <a:lvl1pPr indent="-361950" lvl="0" marL="457200" rtl="0" algn="ctr">
              <a:lnSpc>
                <a:spcPct val="115000"/>
              </a:lnSpc>
              <a:spcBef>
                <a:spcPts val="0"/>
              </a:spcBef>
              <a:spcAft>
                <a:spcPts val="0"/>
              </a:spcAft>
              <a:buSzPts val="2100"/>
              <a:buChar char="●"/>
              <a:defRPr sz="15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sz="1350"/>
            </a:lvl2pPr>
            <a:lvl3pPr indent="-361950" lvl="2" marL="1371600" rtl="0" algn="l">
              <a:lnSpc>
                <a:spcPct val="115000"/>
              </a:lnSpc>
              <a:spcBef>
                <a:spcPts val="0"/>
              </a:spcBef>
              <a:spcAft>
                <a:spcPts val="0"/>
              </a:spcAft>
              <a:buSzPts val="2100"/>
              <a:buChar char="■"/>
              <a:defRPr sz="1350"/>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53" name="Google Shape;453;p51"/>
          <p:cNvSpPr/>
          <p:nvPr>
            <p:ph idx="4" type="pic"/>
          </p:nvPr>
        </p:nvSpPr>
        <p:spPr>
          <a:xfrm>
            <a:off x="476252" y="857250"/>
            <a:ext cx="2592000" cy="2643300"/>
          </a:xfrm>
          <a:prstGeom prst="rect">
            <a:avLst/>
          </a:prstGeom>
          <a:solidFill>
            <a:schemeClr val="lt1"/>
          </a:solidFill>
          <a:ln cap="flat" cmpd="sng" w="25400">
            <a:solidFill>
              <a:schemeClr val="dk1"/>
            </a:solidFill>
            <a:prstDash val="solid"/>
            <a:round/>
            <a:headEnd len="sm" w="sm" type="none"/>
            <a:tailEnd len="sm" w="sm" type="none"/>
          </a:ln>
        </p:spPr>
      </p:sp>
      <p:sp>
        <p:nvSpPr>
          <p:cNvPr id="454" name="Google Shape;454;p51"/>
          <p:cNvSpPr/>
          <p:nvPr>
            <p:ph idx="5" type="pic"/>
          </p:nvPr>
        </p:nvSpPr>
        <p:spPr>
          <a:xfrm>
            <a:off x="3276000" y="857250"/>
            <a:ext cx="2592000" cy="2643300"/>
          </a:xfrm>
          <a:prstGeom prst="rect">
            <a:avLst/>
          </a:prstGeom>
          <a:solidFill>
            <a:schemeClr val="lt1"/>
          </a:solidFill>
          <a:ln cap="flat" cmpd="sng" w="25400">
            <a:solidFill>
              <a:schemeClr val="dk1"/>
            </a:solidFill>
            <a:prstDash val="solid"/>
            <a:round/>
            <a:headEnd len="sm" w="sm" type="none"/>
            <a:tailEnd len="sm" w="sm" type="none"/>
          </a:ln>
        </p:spPr>
      </p:sp>
      <p:sp>
        <p:nvSpPr>
          <p:cNvPr id="455" name="Google Shape;455;p51"/>
          <p:cNvSpPr/>
          <p:nvPr>
            <p:ph idx="6" type="pic"/>
          </p:nvPr>
        </p:nvSpPr>
        <p:spPr>
          <a:xfrm>
            <a:off x="6080965" y="857250"/>
            <a:ext cx="2592000" cy="2643300"/>
          </a:xfrm>
          <a:prstGeom prst="rect">
            <a:avLst/>
          </a:prstGeom>
          <a:solidFill>
            <a:schemeClr val="lt1"/>
          </a:solidFill>
          <a:ln cap="flat" cmpd="sng" w="25400">
            <a:solidFill>
              <a:schemeClr val="dk1"/>
            </a:solidFill>
            <a:prstDash val="solid"/>
            <a:round/>
            <a:headEnd len="sm" w="sm" type="none"/>
            <a:tailEnd len="sm" w="sm" type="none"/>
          </a:ln>
        </p:spPr>
      </p:sp>
      <p:sp>
        <p:nvSpPr>
          <p:cNvPr id="456" name="Google Shape;456;p51"/>
          <p:cNvSpPr txBox="1"/>
          <p:nvPr>
            <p:ph idx="7" type="body"/>
          </p:nvPr>
        </p:nvSpPr>
        <p:spPr>
          <a:xfrm>
            <a:off x="680066" y="3221796"/>
            <a:ext cx="2388300" cy="185700"/>
          </a:xfrm>
          <a:prstGeom prst="rect">
            <a:avLst/>
          </a:prstGeom>
          <a:noFill/>
          <a:ln>
            <a:noFill/>
          </a:ln>
        </p:spPr>
        <p:txBody>
          <a:bodyPr anchorCtr="0" anchor="ctr" bIns="0" lIns="0" spcFirstLastPara="1" rIns="0" wrap="square" tIns="0">
            <a:noAutofit/>
          </a:bodyPr>
          <a:lstStyle>
            <a:lvl1pPr indent="-361950" lvl="0" marL="457200" rtl="0" algn="l">
              <a:lnSpc>
                <a:spcPct val="115000"/>
              </a:lnSpc>
              <a:spcBef>
                <a:spcPts val="0"/>
              </a:spcBef>
              <a:spcAft>
                <a:spcPts val="0"/>
              </a:spcAft>
              <a:buSzPts val="2100"/>
              <a:buChar char="●"/>
              <a:defRPr sz="6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a:lvl2pPr>
            <a:lvl3pPr indent="-361950" lvl="2" marL="1371600" rtl="0" algn="l">
              <a:lnSpc>
                <a:spcPct val="115000"/>
              </a:lnSpc>
              <a:spcBef>
                <a:spcPts val="0"/>
              </a:spcBef>
              <a:spcAft>
                <a:spcPts val="0"/>
              </a:spcAft>
              <a:buSzPts val="2100"/>
              <a:buChar char="■"/>
              <a:defRPr/>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57" name="Google Shape;457;p51"/>
          <p:cNvSpPr txBox="1"/>
          <p:nvPr>
            <p:ph idx="8" type="body"/>
          </p:nvPr>
        </p:nvSpPr>
        <p:spPr>
          <a:xfrm>
            <a:off x="3479814" y="3221796"/>
            <a:ext cx="2388300" cy="185700"/>
          </a:xfrm>
          <a:prstGeom prst="rect">
            <a:avLst/>
          </a:prstGeom>
          <a:noFill/>
          <a:ln>
            <a:noFill/>
          </a:ln>
        </p:spPr>
        <p:txBody>
          <a:bodyPr anchorCtr="0" anchor="ctr" bIns="0" lIns="0" spcFirstLastPara="1" rIns="0" wrap="square" tIns="0">
            <a:noAutofit/>
          </a:bodyPr>
          <a:lstStyle>
            <a:lvl1pPr indent="-361950" lvl="0" marL="457200" rtl="0" algn="l">
              <a:lnSpc>
                <a:spcPct val="115000"/>
              </a:lnSpc>
              <a:spcBef>
                <a:spcPts val="0"/>
              </a:spcBef>
              <a:spcAft>
                <a:spcPts val="0"/>
              </a:spcAft>
              <a:buSzPts val="2100"/>
              <a:buChar char="●"/>
              <a:defRPr sz="6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a:lvl2pPr>
            <a:lvl3pPr indent="-361950" lvl="2" marL="1371600" rtl="0" algn="l">
              <a:lnSpc>
                <a:spcPct val="115000"/>
              </a:lnSpc>
              <a:spcBef>
                <a:spcPts val="0"/>
              </a:spcBef>
              <a:spcAft>
                <a:spcPts val="0"/>
              </a:spcAft>
              <a:buSzPts val="2100"/>
              <a:buChar char="■"/>
              <a:defRPr/>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
        <p:nvSpPr>
          <p:cNvPr id="458" name="Google Shape;458;p51"/>
          <p:cNvSpPr txBox="1"/>
          <p:nvPr>
            <p:ph idx="9" type="body"/>
          </p:nvPr>
        </p:nvSpPr>
        <p:spPr>
          <a:xfrm>
            <a:off x="6279563" y="3221796"/>
            <a:ext cx="2388300" cy="185700"/>
          </a:xfrm>
          <a:prstGeom prst="rect">
            <a:avLst/>
          </a:prstGeom>
          <a:noFill/>
          <a:ln>
            <a:noFill/>
          </a:ln>
        </p:spPr>
        <p:txBody>
          <a:bodyPr anchorCtr="0" anchor="ctr" bIns="0" lIns="0" spcFirstLastPara="1" rIns="0" wrap="square" tIns="0">
            <a:noAutofit/>
          </a:bodyPr>
          <a:lstStyle>
            <a:lvl1pPr indent="-361950" lvl="0" marL="457200" rtl="0" algn="l">
              <a:lnSpc>
                <a:spcPct val="115000"/>
              </a:lnSpc>
              <a:spcBef>
                <a:spcPts val="0"/>
              </a:spcBef>
              <a:spcAft>
                <a:spcPts val="0"/>
              </a:spcAft>
              <a:buSzPts val="2100"/>
              <a:buChar char="●"/>
              <a:defRPr sz="600">
                <a:solidFill>
                  <a:schemeClr val="lt1"/>
                </a:solidFill>
                <a:latin typeface="Arial"/>
                <a:ea typeface="Arial"/>
                <a:cs typeface="Arial"/>
                <a:sym typeface="Arial"/>
              </a:defRPr>
            </a:lvl1pPr>
            <a:lvl2pPr indent="-361950" lvl="1" marL="914400" rtl="0" algn="l">
              <a:lnSpc>
                <a:spcPct val="115000"/>
              </a:lnSpc>
              <a:spcBef>
                <a:spcPts val="0"/>
              </a:spcBef>
              <a:spcAft>
                <a:spcPts val="0"/>
              </a:spcAft>
              <a:buSzPts val="2100"/>
              <a:buChar char="○"/>
              <a:defRPr/>
            </a:lvl2pPr>
            <a:lvl3pPr indent="-361950" lvl="2" marL="1371600" rtl="0" algn="l">
              <a:lnSpc>
                <a:spcPct val="115000"/>
              </a:lnSpc>
              <a:spcBef>
                <a:spcPts val="0"/>
              </a:spcBef>
              <a:spcAft>
                <a:spcPts val="0"/>
              </a:spcAft>
              <a:buSzPts val="2100"/>
              <a:buChar char="■"/>
              <a:defRPr/>
            </a:lvl3pPr>
            <a:lvl4pPr indent="-361950" lvl="3" marL="1828800" rtl="0" algn="l">
              <a:lnSpc>
                <a:spcPct val="115000"/>
              </a:lnSpc>
              <a:spcBef>
                <a:spcPts val="0"/>
              </a:spcBef>
              <a:spcAft>
                <a:spcPts val="0"/>
              </a:spcAft>
              <a:buSzPts val="2100"/>
              <a:buChar char="●"/>
              <a:defRPr/>
            </a:lvl4pPr>
            <a:lvl5pPr indent="-361950" lvl="4" marL="2286000" rtl="0" algn="l">
              <a:lnSpc>
                <a:spcPct val="115000"/>
              </a:lnSpc>
              <a:spcBef>
                <a:spcPts val="0"/>
              </a:spcBef>
              <a:spcAft>
                <a:spcPts val="0"/>
              </a:spcAft>
              <a:buSzPts val="2100"/>
              <a:buChar char="○"/>
              <a:defRPr/>
            </a:lvl5pPr>
            <a:lvl6pPr indent="-361950" lvl="5" marL="2743200" rtl="0" algn="l">
              <a:lnSpc>
                <a:spcPct val="115000"/>
              </a:lnSpc>
              <a:spcBef>
                <a:spcPts val="0"/>
              </a:spcBef>
              <a:spcAft>
                <a:spcPts val="0"/>
              </a:spcAft>
              <a:buSzPts val="2100"/>
              <a:buChar char="■"/>
              <a:defRPr/>
            </a:lvl6pPr>
            <a:lvl7pPr indent="-361950" lvl="6" marL="3200400" rtl="0" algn="l">
              <a:lnSpc>
                <a:spcPct val="115000"/>
              </a:lnSpc>
              <a:spcBef>
                <a:spcPts val="0"/>
              </a:spcBef>
              <a:spcAft>
                <a:spcPts val="0"/>
              </a:spcAft>
              <a:buSzPts val="2100"/>
              <a:buChar char="●"/>
              <a:defRPr/>
            </a:lvl7pPr>
            <a:lvl8pPr indent="-361950" lvl="7" marL="3657600" rtl="0" algn="l">
              <a:lnSpc>
                <a:spcPct val="115000"/>
              </a:lnSpc>
              <a:spcBef>
                <a:spcPts val="0"/>
              </a:spcBef>
              <a:spcAft>
                <a:spcPts val="0"/>
              </a:spcAft>
              <a:buSzPts val="2100"/>
              <a:buChar char="○"/>
              <a:defRPr/>
            </a:lvl8pPr>
            <a:lvl9pPr indent="-361950" lvl="8" marL="4114800" rtl="0" algn="l">
              <a:lnSpc>
                <a:spcPct val="115000"/>
              </a:lnSpc>
              <a:spcBef>
                <a:spcPts val="0"/>
              </a:spcBef>
              <a:spcAft>
                <a:spcPts val="0"/>
              </a:spcAft>
              <a:buSzPts val="21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Text, Image">
  <p:cSld name="2_Slide - Title, Text, Image">
    <p:spTree>
      <p:nvGrpSpPr>
        <p:cNvPr id="459" name="Shape 459"/>
        <p:cNvGrpSpPr/>
        <p:nvPr/>
      </p:nvGrpSpPr>
      <p:grpSpPr>
        <a:xfrm>
          <a:off x="0" y="0"/>
          <a:ext cx="0" cy="0"/>
          <a:chOff x="0" y="0"/>
          <a:chExt cx="0" cy="0"/>
        </a:xfrm>
      </p:grpSpPr>
      <p:sp>
        <p:nvSpPr>
          <p:cNvPr id="460" name="Google Shape;460;p52"/>
          <p:cNvSpPr/>
          <p:nvPr/>
        </p:nvSpPr>
        <p:spPr>
          <a:xfrm>
            <a:off x="8296275" y="4486275"/>
            <a:ext cx="371400" cy="371400"/>
          </a:xfrm>
          <a:prstGeom prst="rect">
            <a:avLst/>
          </a:prstGeom>
          <a:solidFill>
            <a:schemeClr val="dk1"/>
          </a:solid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461" name="Google Shape;461;p52"/>
          <p:cNvSpPr/>
          <p:nvPr/>
        </p:nvSpPr>
        <p:spPr>
          <a:xfrm>
            <a:off x="8296275" y="4486275"/>
            <a:ext cx="371400" cy="3714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2"/>
          <p:cNvSpPr/>
          <p:nvPr>
            <p:ph idx="2" type="pic"/>
          </p:nvPr>
        </p:nvSpPr>
        <p:spPr>
          <a:xfrm>
            <a:off x="4535089" y="0"/>
            <a:ext cx="4619700" cy="5143500"/>
          </a:xfrm>
          <a:prstGeom prst="rect">
            <a:avLst/>
          </a:prstGeom>
          <a:solidFill>
            <a:schemeClr val="accent1"/>
          </a:solidFill>
          <a:ln>
            <a:noFill/>
          </a:ln>
        </p:spPr>
      </p:sp>
      <p:sp>
        <p:nvSpPr>
          <p:cNvPr id="463" name="Google Shape;463;p52"/>
          <p:cNvSpPr txBox="1"/>
          <p:nvPr>
            <p:ph type="title"/>
          </p:nvPr>
        </p:nvSpPr>
        <p:spPr>
          <a:xfrm>
            <a:off x="488156" y="285750"/>
            <a:ext cx="3441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4" name="Google Shape;464;p5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465" name="Google Shape;465;p52"/>
          <p:cNvSpPr txBox="1"/>
          <p:nvPr>
            <p:ph idx="1" type="body"/>
          </p:nvPr>
        </p:nvSpPr>
        <p:spPr>
          <a:xfrm>
            <a:off x="488156" y="1173457"/>
            <a:ext cx="3441000" cy="3105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6" name="Google Shape;466;p52"/>
          <p:cNvSpPr txBox="1"/>
          <p:nvPr>
            <p:ph idx="3" type="body"/>
          </p:nvPr>
        </p:nvSpPr>
        <p:spPr>
          <a:xfrm>
            <a:off x="5113735" y="1190625"/>
            <a:ext cx="3441000" cy="27624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indent="-228600" lvl="1" marL="914400" rtl="0" algn="l">
              <a:lnSpc>
                <a:spcPct val="90000"/>
              </a:lnSpc>
              <a:spcBef>
                <a:spcPts val="400"/>
              </a:spcBef>
              <a:spcAft>
                <a:spcPts val="0"/>
              </a:spcAft>
              <a:buClr>
                <a:schemeClr val="dk1"/>
              </a:buClr>
              <a:buSzPts val="1800"/>
              <a:buNone/>
              <a:defRPr/>
            </a:lvl2pPr>
            <a:lvl3pPr indent="-228600" lvl="2" marL="1371600" rtl="0" algn="l">
              <a:lnSpc>
                <a:spcPct val="90000"/>
              </a:lnSpc>
              <a:spcBef>
                <a:spcPts val="400"/>
              </a:spcBef>
              <a:spcAft>
                <a:spcPts val="0"/>
              </a:spcAft>
              <a:buClr>
                <a:schemeClr val="dk1"/>
              </a:buClr>
              <a:buSzPts val="15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467" name="Google Shape;467;p52"/>
          <p:cNvCxnSpPr/>
          <p:nvPr/>
        </p:nvCxnSpPr>
        <p:spPr>
          <a:xfrm>
            <a:off x="4524375" y="0"/>
            <a:ext cx="0" cy="5143500"/>
          </a:xfrm>
          <a:prstGeom prst="straightConnector1">
            <a:avLst/>
          </a:prstGeom>
          <a:noFill/>
          <a:ln cap="flat" cmpd="sng" w="25400">
            <a:solidFill>
              <a:schemeClr val="dk1"/>
            </a:solidFill>
            <a:prstDash val="solid"/>
            <a:miter lim="800000"/>
            <a:headEnd len="sm" w="sm" type="none"/>
            <a:tailEnd len="sm" w="sm" type="none"/>
          </a:ln>
        </p:spPr>
      </p:cxnSp>
      <p:sp>
        <p:nvSpPr>
          <p:cNvPr id="468" name="Google Shape;468;p52"/>
          <p:cNvSpPr txBox="1"/>
          <p:nvPr>
            <p:ph idx="4" type="body"/>
          </p:nvPr>
        </p:nvSpPr>
        <p:spPr>
          <a:xfrm>
            <a:off x="4825007" y="4579144"/>
            <a:ext cx="2726700" cy="186000"/>
          </a:xfrm>
          <a:prstGeom prst="rect">
            <a:avLst/>
          </a:prstGeom>
          <a:no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600"/>
              <a:buNone/>
              <a:defRPr sz="600">
                <a:solidFill>
                  <a:schemeClr val="lt1"/>
                </a:solidFill>
                <a:latin typeface="Montserrat"/>
                <a:ea typeface="Montserrat"/>
                <a:cs typeface="Montserrat"/>
                <a:sym typeface="Montserrat"/>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p:cSld name="TITLE_9">
    <p:bg>
      <p:bgPr>
        <a:solidFill>
          <a:srgbClr val="FFFFFF"/>
        </a:solidFill>
      </p:bgPr>
    </p:bg>
    <p:spTree>
      <p:nvGrpSpPr>
        <p:cNvPr id="469" name="Shape 469"/>
        <p:cNvGrpSpPr/>
        <p:nvPr/>
      </p:nvGrpSpPr>
      <p:grpSpPr>
        <a:xfrm>
          <a:off x="0" y="0"/>
          <a:ext cx="0" cy="0"/>
          <a:chOff x="0" y="0"/>
          <a:chExt cx="0" cy="0"/>
        </a:xfrm>
      </p:grpSpPr>
      <p:sp>
        <p:nvSpPr>
          <p:cNvPr id="470" name="Google Shape;470;p5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71" name="Google Shape;471;p53"/>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72" name="Google Shape;472;p53"/>
          <p:cNvSpPr txBox="1"/>
          <p:nvPr>
            <p:ph idx="1" type="subTitle"/>
          </p:nvPr>
        </p:nvSpPr>
        <p:spPr>
          <a:xfrm>
            <a:off x="464100" y="1595800"/>
            <a:ext cx="7562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73" name="Google Shape;473;p53"/>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2">
  <p:cSld name="TITLE_9_2">
    <p:bg>
      <p:bgPr>
        <a:solidFill>
          <a:srgbClr val="FFFFFF"/>
        </a:solidFill>
      </p:bgPr>
    </p:bg>
    <p:spTree>
      <p:nvGrpSpPr>
        <p:cNvPr id="474" name="Shape 474"/>
        <p:cNvGrpSpPr/>
        <p:nvPr/>
      </p:nvGrpSpPr>
      <p:grpSpPr>
        <a:xfrm>
          <a:off x="0" y="0"/>
          <a:ext cx="0" cy="0"/>
          <a:chOff x="0" y="0"/>
          <a:chExt cx="0" cy="0"/>
        </a:xfrm>
      </p:grpSpPr>
      <p:sp>
        <p:nvSpPr>
          <p:cNvPr id="475" name="Google Shape;475;p5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76" name="Google Shape;476;p54"/>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77" name="Google Shape;477;p54"/>
          <p:cNvSpPr txBox="1"/>
          <p:nvPr>
            <p:ph idx="1" type="subTitle"/>
          </p:nvPr>
        </p:nvSpPr>
        <p:spPr>
          <a:xfrm>
            <a:off x="464100" y="1595800"/>
            <a:ext cx="40200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78" name="Google Shape;478;p54"/>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79" name="Google Shape;479;p54"/>
          <p:cNvSpPr txBox="1"/>
          <p:nvPr>
            <p:ph idx="3" type="subTitle"/>
          </p:nvPr>
        </p:nvSpPr>
        <p:spPr>
          <a:xfrm>
            <a:off x="4661075" y="1595800"/>
            <a:ext cx="40200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80" name="Google Shape;480;p54"/>
          <p:cNvSpPr txBox="1"/>
          <p:nvPr>
            <p:ph idx="4" type="title"/>
          </p:nvPr>
        </p:nvSpPr>
        <p:spPr>
          <a:xfrm>
            <a:off x="4661075"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2 1">
  <p:cSld name="TITLE_9_2_1">
    <p:bg>
      <p:bgPr>
        <a:solidFill>
          <a:srgbClr val="FFFFFF"/>
        </a:solidFill>
      </p:bgPr>
    </p:bg>
    <p:spTree>
      <p:nvGrpSpPr>
        <p:cNvPr id="481" name="Shape 481"/>
        <p:cNvGrpSpPr/>
        <p:nvPr/>
      </p:nvGrpSpPr>
      <p:grpSpPr>
        <a:xfrm>
          <a:off x="0" y="0"/>
          <a:ext cx="0" cy="0"/>
          <a:chOff x="0" y="0"/>
          <a:chExt cx="0" cy="0"/>
        </a:xfrm>
      </p:grpSpPr>
      <p:sp>
        <p:nvSpPr>
          <p:cNvPr id="482" name="Google Shape;482;p5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83" name="Google Shape;483;p55"/>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84" name="Google Shape;484;p55"/>
          <p:cNvSpPr txBox="1"/>
          <p:nvPr>
            <p:ph idx="1" type="subTitle"/>
          </p:nvPr>
        </p:nvSpPr>
        <p:spPr>
          <a:xfrm>
            <a:off x="46410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85" name="Google Shape;485;p55"/>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86" name="Google Shape;486;p55"/>
          <p:cNvSpPr txBox="1"/>
          <p:nvPr>
            <p:ph idx="3" type="subTitle"/>
          </p:nvPr>
        </p:nvSpPr>
        <p:spPr>
          <a:xfrm>
            <a:off x="324165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87" name="Google Shape;487;p55"/>
          <p:cNvSpPr txBox="1"/>
          <p:nvPr>
            <p:ph idx="4" type="title"/>
          </p:nvPr>
        </p:nvSpPr>
        <p:spPr>
          <a:xfrm>
            <a:off x="324165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88" name="Google Shape;488;p55"/>
          <p:cNvSpPr txBox="1"/>
          <p:nvPr>
            <p:ph idx="5" type="subTitle"/>
          </p:nvPr>
        </p:nvSpPr>
        <p:spPr>
          <a:xfrm>
            <a:off x="601920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89" name="Google Shape;489;p55"/>
          <p:cNvSpPr txBox="1"/>
          <p:nvPr>
            <p:ph idx="6" type="title"/>
          </p:nvPr>
        </p:nvSpPr>
        <p:spPr>
          <a:xfrm>
            <a:off x="60192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p:cSld name="TITLE_9_1">
    <p:bg>
      <p:bgPr>
        <a:solidFill>
          <a:srgbClr val="FFFFFF"/>
        </a:solidFill>
      </p:bgPr>
    </p:bg>
    <p:spTree>
      <p:nvGrpSpPr>
        <p:cNvPr id="490" name="Shape 490"/>
        <p:cNvGrpSpPr/>
        <p:nvPr/>
      </p:nvGrpSpPr>
      <p:grpSpPr>
        <a:xfrm>
          <a:off x="0" y="0"/>
          <a:ext cx="0" cy="0"/>
          <a:chOff x="0" y="0"/>
          <a:chExt cx="0" cy="0"/>
        </a:xfrm>
      </p:grpSpPr>
      <p:sp>
        <p:nvSpPr>
          <p:cNvPr id="491" name="Google Shape;491;p5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92" name="Google Shape;492;p56"/>
          <p:cNvSpPr txBox="1"/>
          <p:nvPr>
            <p:ph type="title"/>
          </p:nvPr>
        </p:nvSpPr>
        <p:spPr>
          <a:xfrm>
            <a:off x="464100" y="288125"/>
            <a:ext cx="6022800" cy="414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93" name="Google Shape;493;p56"/>
          <p:cNvSpPr txBox="1"/>
          <p:nvPr>
            <p:ph idx="1" type="subTitle"/>
          </p:nvPr>
        </p:nvSpPr>
        <p:spPr>
          <a:xfrm>
            <a:off x="464100" y="1595800"/>
            <a:ext cx="7562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494" name="Google Shape;494;p56"/>
          <p:cNvSpPr txBox="1"/>
          <p:nvPr>
            <p:ph idx="2" type="title"/>
          </p:nvPr>
        </p:nvSpPr>
        <p:spPr>
          <a:xfrm>
            <a:off x="464100" y="1143638"/>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1">
  <p:cSld name="TITLE_9_1_1">
    <p:bg>
      <p:bgPr>
        <a:solidFill>
          <a:srgbClr val="FFFFFF"/>
        </a:solidFill>
      </p:bgPr>
    </p:bg>
    <p:spTree>
      <p:nvGrpSpPr>
        <p:cNvPr id="495" name="Shape 495"/>
        <p:cNvGrpSpPr/>
        <p:nvPr/>
      </p:nvGrpSpPr>
      <p:grpSpPr>
        <a:xfrm>
          <a:off x="0" y="0"/>
          <a:ext cx="0" cy="0"/>
          <a:chOff x="0" y="0"/>
          <a:chExt cx="0" cy="0"/>
        </a:xfrm>
      </p:grpSpPr>
      <p:sp>
        <p:nvSpPr>
          <p:cNvPr id="496" name="Google Shape;496;p5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97" name="Google Shape;497;p57"/>
          <p:cNvSpPr txBox="1"/>
          <p:nvPr>
            <p:ph type="title"/>
          </p:nvPr>
        </p:nvSpPr>
        <p:spPr>
          <a:xfrm>
            <a:off x="464100" y="288125"/>
            <a:ext cx="6022800" cy="414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498" name="Google Shape;498;p57"/>
          <p:cNvSpPr txBox="1"/>
          <p:nvPr>
            <p:ph idx="2" type="title"/>
          </p:nvPr>
        </p:nvSpPr>
        <p:spPr>
          <a:xfrm>
            <a:off x="464100" y="1143638"/>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99" name="Google Shape;499;p57"/>
          <p:cNvSpPr txBox="1"/>
          <p:nvPr>
            <p:ph idx="3" type="title"/>
          </p:nvPr>
        </p:nvSpPr>
        <p:spPr>
          <a:xfrm>
            <a:off x="4661075" y="11574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00" name="Google Shape;500;p57"/>
          <p:cNvSpPr txBox="1"/>
          <p:nvPr>
            <p:ph idx="1" type="subTitle"/>
          </p:nvPr>
        </p:nvSpPr>
        <p:spPr>
          <a:xfrm>
            <a:off x="464100" y="1595800"/>
            <a:ext cx="40200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01" name="Google Shape;501;p57"/>
          <p:cNvSpPr txBox="1"/>
          <p:nvPr>
            <p:ph idx="4" type="subTitle"/>
          </p:nvPr>
        </p:nvSpPr>
        <p:spPr>
          <a:xfrm>
            <a:off x="4661075" y="1595800"/>
            <a:ext cx="40200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1 1 1">
  <p:cSld name="TITLE_9_1_1_1">
    <p:bg>
      <p:bgPr>
        <a:solidFill>
          <a:srgbClr val="FFFFFF"/>
        </a:solidFill>
      </p:bgPr>
    </p:bg>
    <p:spTree>
      <p:nvGrpSpPr>
        <p:cNvPr id="502" name="Shape 502"/>
        <p:cNvGrpSpPr/>
        <p:nvPr/>
      </p:nvGrpSpPr>
      <p:grpSpPr>
        <a:xfrm>
          <a:off x="0" y="0"/>
          <a:ext cx="0" cy="0"/>
          <a:chOff x="0" y="0"/>
          <a:chExt cx="0" cy="0"/>
        </a:xfrm>
      </p:grpSpPr>
      <p:sp>
        <p:nvSpPr>
          <p:cNvPr id="503" name="Google Shape;503;p5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04" name="Google Shape;504;p58"/>
          <p:cNvSpPr txBox="1"/>
          <p:nvPr>
            <p:ph type="title"/>
          </p:nvPr>
        </p:nvSpPr>
        <p:spPr>
          <a:xfrm>
            <a:off x="464100" y="288125"/>
            <a:ext cx="6022800" cy="414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05" name="Google Shape;505;p58"/>
          <p:cNvSpPr txBox="1"/>
          <p:nvPr>
            <p:ph idx="2" type="title"/>
          </p:nvPr>
        </p:nvSpPr>
        <p:spPr>
          <a:xfrm>
            <a:off x="46410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06" name="Google Shape;506;p58"/>
          <p:cNvSpPr txBox="1"/>
          <p:nvPr>
            <p:ph idx="3" type="title"/>
          </p:nvPr>
        </p:nvSpPr>
        <p:spPr>
          <a:xfrm>
            <a:off x="324165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07" name="Google Shape;507;p58"/>
          <p:cNvSpPr txBox="1"/>
          <p:nvPr>
            <p:ph idx="4" type="title"/>
          </p:nvPr>
        </p:nvSpPr>
        <p:spPr>
          <a:xfrm>
            <a:off x="6019200" y="114365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08" name="Google Shape;508;p58"/>
          <p:cNvSpPr txBox="1"/>
          <p:nvPr>
            <p:ph idx="1" type="subTitle"/>
          </p:nvPr>
        </p:nvSpPr>
        <p:spPr>
          <a:xfrm>
            <a:off x="46410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09" name="Google Shape;509;p58"/>
          <p:cNvSpPr txBox="1"/>
          <p:nvPr>
            <p:ph idx="5" type="subTitle"/>
          </p:nvPr>
        </p:nvSpPr>
        <p:spPr>
          <a:xfrm>
            <a:off x="324165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10" name="Google Shape;510;p58"/>
          <p:cNvSpPr txBox="1"/>
          <p:nvPr>
            <p:ph idx="6" type="subTitle"/>
          </p:nvPr>
        </p:nvSpPr>
        <p:spPr>
          <a:xfrm>
            <a:off x="6019200" y="1595800"/>
            <a:ext cx="2660700" cy="25377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TITLE_8">
    <p:bg>
      <p:bgPr>
        <a:solidFill>
          <a:srgbClr val="FFFFFF"/>
        </a:solidFill>
      </p:bgPr>
    </p:bg>
    <p:spTree>
      <p:nvGrpSpPr>
        <p:cNvPr id="511" name="Shape 511"/>
        <p:cNvGrpSpPr/>
        <p:nvPr/>
      </p:nvGrpSpPr>
      <p:grpSpPr>
        <a:xfrm>
          <a:off x="0" y="0"/>
          <a:ext cx="0" cy="0"/>
          <a:chOff x="0" y="0"/>
          <a:chExt cx="0" cy="0"/>
        </a:xfrm>
      </p:grpSpPr>
      <p:sp>
        <p:nvSpPr>
          <p:cNvPr id="512" name="Google Shape;512;p5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13" name="Google Shape;513;p59"/>
          <p:cNvSpPr txBox="1"/>
          <p:nvPr>
            <p:ph type="title"/>
          </p:nvPr>
        </p:nvSpPr>
        <p:spPr>
          <a:xfrm>
            <a:off x="464100" y="288125"/>
            <a:ext cx="37887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14" name="Google Shape;514;p59"/>
          <p:cNvSpPr txBox="1"/>
          <p:nvPr>
            <p:ph idx="1" type="subTitle"/>
          </p:nvPr>
        </p:nvSpPr>
        <p:spPr>
          <a:xfrm>
            <a:off x="464100" y="1372375"/>
            <a:ext cx="75627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6">
    <p:spTree>
      <p:nvGrpSpPr>
        <p:cNvPr id="515" name="Shape 515"/>
        <p:cNvGrpSpPr/>
        <p:nvPr/>
      </p:nvGrpSpPr>
      <p:grpSpPr>
        <a:xfrm>
          <a:off x="0" y="0"/>
          <a:ext cx="0" cy="0"/>
          <a:chOff x="0" y="0"/>
          <a:chExt cx="0" cy="0"/>
        </a:xfrm>
      </p:grpSpPr>
      <p:sp>
        <p:nvSpPr>
          <p:cNvPr id="516" name="Google Shape;516;p60"/>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17" name="Google Shape;517;p6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18" name="Google Shape;518;p60"/>
          <p:cNvSpPr txBox="1"/>
          <p:nvPr>
            <p:ph idx="2" type="title"/>
          </p:nvPr>
        </p:nvSpPr>
        <p:spPr>
          <a:xfrm>
            <a:off x="464100" y="3997025"/>
            <a:ext cx="4036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19" name="Google Shape;519;p60"/>
          <p:cNvSpPr txBox="1"/>
          <p:nvPr>
            <p:ph idx="3" type="title"/>
          </p:nvPr>
        </p:nvSpPr>
        <p:spPr>
          <a:xfrm>
            <a:off x="4631550" y="3997025"/>
            <a:ext cx="4036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p:cSld name="CUSTOM_6_1">
    <p:spTree>
      <p:nvGrpSpPr>
        <p:cNvPr id="520" name="Shape 520"/>
        <p:cNvGrpSpPr/>
        <p:nvPr/>
      </p:nvGrpSpPr>
      <p:grpSpPr>
        <a:xfrm>
          <a:off x="0" y="0"/>
          <a:ext cx="0" cy="0"/>
          <a:chOff x="0" y="0"/>
          <a:chExt cx="0" cy="0"/>
        </a:xfrm>
      </p:grpSpPr>
      <p:sp>
        <p:nvSpPr>
          <p:cNvPr id="521" name="Google Shape;521;p61"/>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22" name="Google Shape;522;p6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23" name="Google Shape;523;p61"/>
          <p:cNvSpPr txBox="1"/>
          <p:nvPr>
            <p:ph idx="2" type="title"/>
          </p:nvPr>
        </p:nvSpPr>
        <p:spPr>
          <a:xfrm>
            <a:off x="464100"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24" name="Google Shape;524;p61"/>
          <p:cNvSpPr txBox="1"/>
          <p:nvPr>
            <p:ph idx="1" type="subTitle"/>
          </p:nvPr>
        </p:nvSpPr>
        <p:spPr>
          <a:xfrm>
            <a:off x="464100" y="3381375"/>
            <a:ext cx="2656800" cy="904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25" name="Google Shape;525;p61"/>
          <p:cNvSpPr txBox="1"/>
          <p:nvPr>
            <p:ph idx="3" type="title"/>
          </p:nvPr>
        </p:nvSpPr>
        <p:spPr>
          <a:xfrm>
            <a:off x="3232825"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26" name="Google Shape;526;p61"/>
          <p:cNvSpPr txBox="1"/>
          <p:nvPr>
            <p:ph idx="4" type="subTitle"/>
          </p:nvPr>
        </p:nvSpPr>
        <p:spPr>
          <a:xfrm>
            <a:off x="3232825" y="3381375"/>
            <a:ext cx="2656800" cy="904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27" name="Google Shape;527;p61"/>
          <p:cNvSpPr txBox="1"/>
          <p:nvPr>
            <p:ph idx="5" type="title"/>
          </p:nvPr>
        </p:nvSpPr>
        <p:spPr>
          <a:xfrm>
            <a:off x="6001550" y="2952750"/>
            <a:ext cx="26733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28" name="Google Shape;528;p61"/>
          <p:cNvSpPr txBox="1"/>
          <p:nvPr>
            <p:ph idx="6" type="subTitle"/>
          </p:nvPr>
        </p:nvSpPr>
        <p:spPr>
          <a:xfrm>
            <a:off x="6001550" y="3381375"/>
            <a:ext cx="2656800" cy="904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1">
  <p:cSld name="CUSTOM_6_1_1">
    <p:spTree>
      <p:nvGrpSpPr>
        <p:cNvPr id="529" name="Shape 529"/>
        <p:cNvGrpSpPr/>
        <p:nvPr/>
      </p:nvGrpSpPr>
      <p:grpSpPr>
        <a:xfrm>
          <a:off x="0" y="0"/>
          <a:ext cx="0" cy="0"/>
          <a:chOff x="0" y="0"/>
          <a:chExt cx="0" cy="0"/>
        </a:xfrm>
      </p:grpSpPr>
      <p:sp>
        <p:nvSpPr>
          <p:cNvPr id="530" name="Google Shape;530;p62"/>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31" name="Google Shape;531;p62"/>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32" name="Google Shape;532;p62"/>
          <p:cNvSpPr txBox="1"/>
          <p:nvPr>
            <p:ph idx="2" type="title"/>
          </p:nvPr>
        </p:nvSpPr>
        <p:spPr>
          <a:xfrm>
            <a:off x="464100" y="16473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33" name="Google Shape;533;p62"/>
          <p:cNvSpPr txBox="1"/>
          <p:nvPr>
            <p:ph idx="3" type="title"/>
          </p:nvPr>
        </p:nvSpPr>
        <p:spPr>
          <a:xfrm>
            <a:off x="7321350" y="16473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34" name="Google Shape;534;p62"/>
          <p:cNvSpPr txBox="1"/>
          <p:nvPr>
            <p:ph idx="4" type="title"/>
          </p:nvPr>
        </p:nvSpPr>
        <p:spPr>
          <a:xfrm>
            <a:off x="464100" y="35224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35" name="Google Shape;535;p62"/>
          <p:cNvSpPr txBox="1"/>
          <p:nvPr>
            <p:ph idx="5" type="title"/>
          </p:nvPr>
        </p:nvSpPr>
        <p:spPr>
          <a:xfrm>
            <a:off x="7321350" y="35224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1 1">
  <p:cSld name="CUSTOM_6_1_1_1">
    <p:spTree>
      <p:nvGrpSpPr>
        <p:cNvPr id="536" name="Shape 536"/>
        <p:cNvGrpSpPr/>
        <p:nvPr/>
      </p:nvGrpSpPr>
      <p:grpSpPr>
        <a:xfrm>
          <a:off x="0" y="0"/>
          <a:ext cx="0" cy="0"/>
          <a:chOff x="0" y="0"/>
          <a:chExt cx="0" cy="0"/>
        </a:xfrm>
      </p:grpSpPr>
      <p:sp>
        <p:nvSpPr>
          <p:cNvPr id="537" name="Google Shape;537;p63"/>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38" name="Google Shape;538;p6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39" name="Google Shape;539;p63"/>
          <p:cNvSpPr txBox="1"/>
          <p:nvPr>
            <p:ph idx="2" type="title"/>
          </p:nvPr>
        </p:nvSpPr>
        <p:spPr>
          <a:xfrm>
            <a:off x="464100" y="17997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0" name="Google Shape;540;p63"/>
          <p:cNvSpPr txBox="1"/>
          <p:nvPr>
            <p:ph idx="3" type="title"/>
          </p:nvPr>
        </p:nvSpPr>
        <p:spPr>
          <a:xfrm>
            <a:off x="7321350" y="17997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1" name="Google Shape;541;p63"/>
          <p:cNvSpPr txBox="1"/>
          <p:nvPr>
            <p:ph idx="4" type="title"/>
          </p:nvPr>
        </p:nvSpPr>
        <p:spPr>
          <a:xfrm>
            <a:off x="464100" y="36748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2" name="Google Shape;542;p63"/>
          <p:cNvSpPr txBox="1"/>
          <p:nvPr>
            <p:ph idx="5" type="title"/>
          </p:nvPr>
        </p:nvSpPr>
        <p:spPr>
          <a:xfrm>
            <a:off x="7321350" y="3674800"/>
            <a:ext cx="1346400" cy="277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p:cSld name="TITLE_8_1">
    <p:bg>
      <p:bgPr>
        <a:solidFill>
          <a:srgbClr val="FFFFFF"/>
        </a:solidFill>
      </p:bgPr>
    </p:bg>
    <p:spTree>
      <p:nvGrpSpPr>
        <p:cNvPr id="543" name="Shape 543"/>
        <p:cNvGrpSpPr/>
        <p:nvPr/>
      </p:nvGrpSpPr>
      <p:grpSpPr>
        <a:xfrm>
          <a:off x="0" y="0"/>
          <a:ext cx="0" cy="0"/>
          <a:chOff x="0" y="0"/>
          <a:chExt cx="0" cy="0"/>
        </a:xfrm>
      </p:grpSpPr>
      <p:sp>
        <p:nvSpPr>
          <p:cNvPr id="544" name="Google Shape;544;p6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45" name="Google Shape;545;p64"/>
          <p:cNvSpPr/>
          <p:nvPr/>
        </p:nvSpPr>
        <p:spPr>
          <a:xfrm>
            <a:off x="6000750" y="0"/>
            <a:ext cx="31431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6" name="Google Shape;546;p64"/>
          <p:cNvCxnSpPr/>
          <p:nvPr/>
        </p:nvCxnSpPr>
        <p:spPr>
          <a:xfrm>
            <a:off x="6000750"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547" name="Google Shape;547;p64"/>
          <p:cNvSpPr txBox="1"/>
          <p:nvPr>
            <p:ph type="title"/>
          </p:nvPr>
        </p:nvSpPr>
        <p:spPr>
          <a:xfrm>
            <a:off x="6495600" y="1005400"/>
            <a:ext cx="2172300" cy="868800"/>
          </a:xfrm>
          <a:prstGeom prst="rect">
            <a:avLst/>
          </a:prstGeom>
          <a:noFill/>
          <a:ln>
            <a:noFill/>
          </a:ln>
        </p:spPr>
        <p:txBody>
          <a:bodyPr anchorCtr="0" anchor="t" bIns="0" lIns="0" spcFirstLastPara="1" rIns="0" wrap="square" tIns="0">
            <a:normAutofit/>
          </a:bodyPr>
          <a:lstStyle>
            <a:lvl1pPr lvl="0" rtl="0" algn="ctr">
              <a:lnSpc>
                <a:spcPct val="100000"/>
              </a:lnSpc>
              <a:spcBef>
                <a:spcPts val="0"/>
              </a:spcBef>
              <a:spcAft>
                <a:spcPts val="0"/>
              </a:spcAft>
              <a:buClr>
                <a:srgbClr val="FFFFFF"/>
              </a:buClr>
              <a:buSzPts val="2400"/>
              <a:buNone/>
              <a:defRPr sz="2400">
                <a:solidFill>
                  <a:srgbClr val="FFFFFF"/>
                </a:solidFill>
              </a:defRPr>
            </a:lvl1pPr>
            <a:lvl2pPr lvl="1"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2pPr>
            <a:lvl3pPr lvl="2"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3pPr>
            <a:lvl4pPr lvl="3"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4pPr>
            <a:lvl5pPr lvl="4"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5pPr>
            <a:lvl6pPr lvl="5"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6pPr>
            <a:lvl7pPr lvl="6"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7pPr>
            <a:lvl8pPr lvl="7"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8pPr>
            <a:lvl9pPr lvl="8" rtl="0" algn="ctr">
              <a:lnSpc>
                <a:spcPct val="100000"/>
              </a:lnSpc>
              <a:spcBef>
                <a:spcPts val="0"/>
              </a:spcBef>
              <a:spcAft>
                <a:spcPts val="0"/>
              </a:spcAft>
              <a:buClr>
                <a:srgbClr val="FFFFFF"/>
              </a:buClr>
              <a:buSzPts val="2800"/>
              <a:buNone/>
              <a:defRPr>
                <a:solidFill>
                  <a:srgbClr val="FFFFFF"/>
                </a:solidFill>
                <a:latin typeface="Montserrat"/>
                <a:ea typeface="Montserrat"/>
                <a:cs typeface="Montserrat"/>
                <a:sym typeface="Montserrat"/>
              </a:defRPr>
            </a:lvl9pPr>
          </a:lstStyle>
          <a:p/>
        </p:txBody>
      </p:sp>
      <p:sp>
        <p:nvSpPr>
          <p:cNvPr id="548" name="Google Shape;548;p64"/>
          <p:cNvSpPr txBox="1"/>
          <p:nvPr>
            <p:ph idx="2" type="title"/>
          </p:nvPr>
        </p:nvSpPr>
        <p:spPr>
          <a:xfrm>
            <a:off x="464100" y="288125"/>
            <a:ext cx="47622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49" name="Google Shape;549;p64"/>
          <p:cNvSpPr txBox="1"/>
          <p:nvPr>
            <p:ph idx="1" type="subTitle"/>
          </p:nvPr>
        </p:nvSpPr>
        <p:spPr>
          <a:xfrm>
            <a:off x="464100" y="1372375"/>
            <a:ext cx="47622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pic>
        <p:nvPicPr>
          <p:cNvPr id="550" name="Google Shape;550;p64"/>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p:cSld name="TITLE_8_1_1">
    <p:bg>
      <p:bgPr>
        <a:solidFill>
          <a:srgbClr val="FFFFFF"/>
        </a:solidFill>
      </p:bgPr>
    </p:bg>
    <p:spTree>
      <p:nvGrpSpPr>
        <p:cNvPr id="551" name="Shape 551"/>
        <p:cNvGrpSpPr/>
        <p:nvPr/>
      </p:nvGrpSpPr>
      <p:grpSpPr>
        <a:xfrm>
          <a:off x="0" y="0"/>
          <a:ext cx="0" cy="0"/>
          <a:chOff x="0" y="0"/>
          <a:chExt cx="0" cy="0"/>
        </a:xfrm>
      </p:grpSpPr>
      <p:sp>
        <p:nvSpPr>
          <p:cNvPr id="552" name="Google Shape;552;p65"/>
          <p:cNvSpPr/>
          <p:nvPr/>
        </p:nvSpPr>
        <p:spPr>
          <a:xfrm>
            <a:off x="4579975" y="2848575"/>
            <a:ext cx="4563900" cy="2294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6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54" name="Google Shape;554;p65"/>
          <p:cNvSpPr txBox="1"/>
          <p:nvPr>
            <p:ph type="title"/>
          </p:nvPr>
        </p:nvSpPr>
        <p:spPr>
          <a:xfrm>
            <a:off x="464100" y="288125"/>
            <a:ext cx="36690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55" name="Google Shape;555;p65"/>
          <p:cNvSpPr txBox="1"/>
          <p:nvPr>
            <p:ph idx="1" type="subTitle"/>
          </p:nvPr>
        </p:nvSpPr>
        <p:spPr>
          <a:xfrm>
            <a:off x="464100" y="1372375"/>
            <a:ext cx="36690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cxnSp>
        <p:nvCxnSpPr>
          <p:cNvPr id="556" name="Google Shape;556;p65"/>
          <p:cNvCxnSpPr/>
          <p:nvPr/>
        </p:nvCxnSpPr>
        <p:spPr>
          <a:xfrm>
            <a:off x="4572000" y="0"/>
            <a:ext cx="0" cy="5143500"/>
          </a:xfrm>
          <a:prstGeom prst="straightConnector1">
            <a:avLst/>
          </a:prstGeom>
          <a:noFill/>
          <a:ln cap="flat" cmpd="sng" w="25400">
            <a:solidFill>
              <a:srgbClr val="000000"/>
            </a:solidFill>
            <a:prstDash val="solid"/>
            <a:miter lim="800000"/>
            <a:headEnd len="sm" w="sm" type="none"/>
            <a:tailEnd len="sm" w="sm" type="none"/>
          </a:ln>
        </p:spPr>
      </p:cxnSp>
      <p:cxnSp>
        <p:nvCxnSpPr>
          <p:cNvPr id="557" name="Google Shape;557;p65"/>
          <p:cNvCxnSpPr/>
          <p:nvPr/>
        </p:nvCxnSpPr>
        <p:spPr>
          <a:xfrm>
            <a:off x="4572000" y="2848575"/>
            <a:ext cx="4586100" cy="0"/>
          </a:xfrm>
          <a:prstGeom prst="straightConnector1">
            <a:avLst/>
          </a:prstGeom>
          <a:noFill/>
          <a:ln cap="flat" cmpd="sng" w="25400">
            <a:solidFill>
              <a:srgbClr val="000000"/>
            </a:solidFill>
            <a:prstDash val="solid"/>
            <a:miter lim="800000"/>
            <a:headEnd len="sm" w="sm" type="none"/>
            <a:tailEnd len="sm" w="sm" type="none"/>
          </a:ln>
        </p:spPr>
      </p:cxnSp>
      <p:sp>
        <p:nvSpPr>
          <p:cNvPr id="558" name="Google Shape;558;p65"/>
          <p:cNvSpPr txBox="1"/>
          <p:nvPr>
            <p:ph idx="2" type="subTitle"/>
          </p:nvPr>
        </p:nvSpPr>
        <p:spPr>
          <a:xfrm>
            <a:off x="4859300" y="3231450"/>
            <a:ext cx="3808500" cy="10932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pic>
        <p:nvPicPr>
          <p:cNvPr id="559" name="Google Shape;559;p65"/>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560" name="Google Shape;560;p65"/>
          <p:cNvSpPr txBox="1"/>
          <p:nvPr>
            <p:ph idx="3" type="title"/>
          </p:nvPr>
        </p:nvSpPr>
        <p:spPr>
          <a:xfrm>
            <a:off x="4859300" y="2702426"/>
            <a:ext cx="33516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1">
  <p:cSld name="TITLE_8_1_1_1">
    <p:bg>
      <p:bgPr>
        <a:solidFill>
          <a:srgbClr val="FFFFFF"/>
        </a:solidFill>
      </p:bgPr>
    </p:bg>
    <p:spTree>
      <p:nvGrpSpPr>
        <p:cNvPr id="561" name="Shape 561"/>
        <p:cNvGrpSpPr/>
        <p:nvPr/>
      </p:nvGrpSpPr>
      <p:grpSpPr>
        <a:xfrm>
          <a:off x="0" y="0"/>
          <a:ext cx="0" cy="0"/>
          <a:chOff x="0" y="0"/>
          <a:chExt cx="0" cy="0"/>
        </a:xfrm>
      </p:grpSpPr>
      <p:sp>
        <p:nvSpPr>
          <p:cNvPr id="562" name="Google Shape;562;p66"/>
          <p:cNvSpPr/>
          <p:nvPr/>
        </p:nvSpPr>
        <p:spPr>
          <a:xfrm>
            <a:off x="5210175" y="-225"/>
            <a:ext cx="39336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6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64" name="Google Shape;564;p66"/>
          <p:cNvSpPr txBox="1"/>
          <p:nvPr>
            <p:ph type="title"/>
          </p:nvPr>
        </p:nvSpPr>
        <p:spPr>
          <a:xfrm>
            <a:off x="464100" y="288125"/>
            <a:ext cx="36690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65" name="Google Shape;565;p66"/>
          <p:cNvSpPr txBox="1"/>
          <p:nvPr>
            <p:ph idx="1" type="subTitle"/>
          </p:nvPr>
        </p:nvSpPr>
        <p:spPr>
          <a:xfrm>
            <a:off x="464100" y="1372375"/>
            <a:ext cx="36690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66" name="Google Shape;566;p66"/>
          <p:cNvSpPr txBox="1"/>
          <p:nvPr>
            <p:ph idx="2" type="subTitle"/>
          </p:nvPr>
        </p:nvSpPr>
        <p:spPr>
          <a:xfrm>
            <a:off x="6093375" y="3674075"/>
            <a:ext cx="2167200" cy="706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pic>
        <p:nvPicPr>
          <p:cNvPr id="567" name="Google Shape;567;p66"/>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568" name="Google Shape;568;p66"/>
          <p:cNvSpPr txBox="1"/>
          <p:nvPr>
            <p:ph idx="3" type="title"/>
          </p:nvPr>
        </p:nvSpPr>
        <p:spPr>
          <a:xfrm>
            <a:off x="6093375" y="3235026"/>
            <a:ext cx="21672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cxnSp>
        <p:nvCxnSpPr>
          <p:cNvPr id="569" name="Google Shape;569;p66"/>
          <p:cNvCxnSpPr/>
          <p:nvPr/>
        </p:nvCxnSpPr>
        <p:spPr>
          <a:xfrm>
            <a:off x="5210175" y="0"/>
            <a:ext cx="0" cy="5143500"/>
          </a:xfrm>
          <a:prstGeom prst="straightConnector1">
            <a:avLst/>
          </a:prstGeom>
          <a:noFill/>
          <a:ln cap="flat" cmpd="sng" w="25400">
            <a:solidFill>
              <a:srgbClr val="000000"/>
            </a:solidFill>
            <a:prstDash val="solid"/>
            <a:miter lim="800000"/>
            <a:headEnd len="sm" w="sm" type="none"/>
            <a:tailEnd len="sm" w="sm"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1 1 1 1">
  <p:cSld name="TITLE_8_1_1_1_1">
    <p:bg>
      <p:bgPr>
        <a:solidFill>
          <a:srgbClr val="FFFFFF"/>
        </a:solidFill>
      </p:bgPr>
    </p:bg>
    <p:spTree>
      <p:nvGrpSpPr>
        <p:cNvPr id="570" name="Shape 570"/>
        <p:cNvGrpSpPr/>
        <p:nvPr/>
      </p:nvGrpSpPr>
      <p:grpSpPr>
        <a:xfrm>
          <a:off x="0" y="0"/>
          <a:ext cx="0" cy="0"/>
          <a:chOff x="0" y="0"/>
          <a:chExt cx="0" cy="0"/>
        </a:xfrm>
      </p:grpSpPr>
      <p:sp>
        <p:nvSpPr>
          <p:cNvPr id="571" name="Google Shape;571;p67"/>
          <p:cNvSpPr/>
          <p:nvPr/>
        </p:nvSpPr>
        <p:spPr>
          <a:xfrm>
            <a:off x="4579825" y="-225"/>
            <a:ext cx="4563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6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73" name="Google Shape;573;p67"/>
          <p:cNvSpPr txBox="1"/>
          <p:nvPr>
            <p:ph type="title"/>
          </p:nvPr>
        </p:nvSpPr>
        <p:spPr>
          <a:xfrm>
            <a:off x="464100" y="288125"/>
            <a:ext cx="3669000" cy="868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74" name="Google Shape;574;p67"/>
          <p:cNvSpPr txBox="1"/>
          <p:nvPr>
            <p:ph idx="1" type="subTitle"/>
          </p:nvPr>
        </p:nvSpPr>
        <p:spPr>
          <a:xfrm>
            <a:off x="464100" y="1372375"/>
            <a:ext cx="36690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75" name="Google Shape;575;p67"/>
          <p:cNvSpPr txBox="1"/>
          <p:nvPr>
            <p:ph idx="2" type="subTitle"/>
          </p:nvPr>
        </p:nvSpPr>
        <p:spPr>
          <a:xfrm>
            <a:off x="5174575" y="3838450"/>
            <a:ext cx="3357600" cy="496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pic>
        <p:nvPicPr>
          <p:cNvPr id="576" name="Google Shape;576;p67"/>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577" name="Google Shape;577;p67"/>
          <p:cNvSpPr txBox="1"/>
          <p:nvPr>
            <p:ph idx="3" type="title"/>
          </p:nvPr>
        </p:nvSpPr>
        <p:spPr>
          <a:xfrm>
            <a:off x="5174575" y="3399401"/>
            <a:ext cx="26604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noAutofit/>
          </a:bodyPr>
          <a:lstStyle>
            <a:lvl1pPr lvl="0" rtl="0" algn="l">
              <a:lnSpc>
                <a:spcPct val="100000"/>
              </a:lnSpc>
              <a:spcBef>
                <a:spcPts val="0"/>
              </a:spcBef>
              <a:spcAft>
                <a:spcPts val="0"/>
              </a:spcAft>
              <a:buClr>
                <a:schemeClr val="accent1"/>
              </a:buClr>
              <a:buSzPts val="1400"/>
              <a:buFont typeface="Montserrat ExtraBold"/>
              <a:buNone/>
              <a:defRPr sz="1400">
                <a:solidFill>
                  <a:schemeClr val="accent1"/>
                </a:solidFill>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cxnSp>
        <p:nvCxnSpPr>
          <p:cNvPr id="578" name="Google Shape;578;p67"/>
          <p:cNvCxnSpPr/>
          <p:nvPr/>
        </p:nvCxnSpPr>
        <p:spPr>
          <a:xfrm>
            <a:off x="4579825" y="0"/>
            <a:ext cx="0" cy="5143500"/>
          </a:xfrm>
          <a:prstGeom prst="straightConnector1">
            <a:avLst/>
          </a:prstGeom>
          <a:noFill/>
          <a:ln cap="flat" cmpd="sng" w="25400">
            <a:solidFill>
              <a:srgbClr val="000000"/>
            </a:solidFill>
            <a:prstDash val="solid"/>
            <a:miter lim="800000"/>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7">
    <p:bg>
      <p:bgPr>
        <a:solidFill>
          <a:srgbClr val="FFFFFF"/>
        </a:solidFill>
      </p:bgPr>
    </p:bg>
    <p:spTree>
      <p:nvGrpSpPr>
        <p:cNvPr id="579" name="Shape 579"/>
        <p:cNvGrpSpPr/>
        <p:nvPr/>
      </p:nvGrpSpPr>
      <p:grpSpPr>
        <a:xfrm>
          <a:off x="0" y="0"/>
          <a:ext cx="0" cy="0"/>
          <a:chOff x="0" y="0"/>
          <a:chExt cx="0" cy="0"/>
        </a:xfrm>
      </p:grpSpPr>
      <p:sp>
        <p:nvSpPr>
          <p:cNvPr id="580" name="Google Shape;580;p6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81" name="Google Shape;581;p68"/>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82" name="Google Shape;582;p68"/>
          <p:cNvSpPr txBox="1"/>
          <p:nvPr>
            <p:ph idx="1" type="subTitle"/>
          </p:nvPr>
        </p:nvSpPr>
        <p:spPr>
          <a:xfrm>
            <a:off x="464100" y="1005400"/>
            <a:ext cx="40122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583" name="Google Shape;583;p68"/>
          <p:cNvSpPr txBox="1"/>
          <p:nvPr>
            <p:ph idx="2" type="subTitle"/>
          </p:nvPr>
        </p:nvSpPr>
        <p:spPr>
          <a:xfrm>
            <a:off x="4655550" y="1005400"/>
            <a:ext cx="4012200" cy="30963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6">
    <p:bg>
      <p:bgPr>
        <a:solidFill>
          <a:srgbClr val="FFFFFF"/>
        </a:solidFill>
      </p:bgPr>
    </p:bg>
    <p:spTree>
      <p:nvGrpSpPr>
        <p:cNvPr id="584" name="Shape 584"/>
        <p:cNvGrpSpPr/>
        <p:nvPr/>
      </p:nvGrpSpPr>
      <p:grpSpPr>
        <a:xfrm>
          <a:off x="0" y="0"/>
          <a:ext cx="0" cy="0"/>
          <a:chOff x="0" y="0"/>
          <a:chExt cx="0" cy="0"/>
        </a:xfrm>
      </p:grpSpPr>
      <p:sp>
        <p:nvSpPr>
          <p:cNvPr id="585" name="Google Shape;585;p6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86" name="Google Shape;586;p69"/>
          <p:cNvSpPr txBox="1"/>
          <p:nvPr>
            <p:ph type="title"/>
          </p:nvPr>
        </p:nvSpPr>
        <p:spPr>
          <a:xfrm>
            <a:off x="464100" y="288136"/>
            <a:ext cx="3477600" cy="7728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87" name="Google Shape;587;p69"/>
          <p:cNvSpPr txBox="1"/>
          <p:nvPr>
            <p:ph idx="1" type="subTitle"/>
          </p:nvPr>
        </p:nvSpPr>
        <p:spPr>
          <a:xfrm>
            <a:off x="464100" y="1365950"/>
            <a:ext cx="7562700" cy="28869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3">
  <p:cSld name="TITLE_5_3">
    <p:bg>
      <p:bgPr>
        <a:solidFill>
          <a:srgbClr val="FFFFFF"/>
        </a:solidFill>
      </p:bgPr>
    </p:bg>
    <p:spTree>
      <p:nvGrpSpPr>
        <p:cNvPr id="588" name="Shape 588"/>
        <p:cNvGrpSpPr/>
        <p:nvPr/>
      </p:nvGrpSpPr>
      <p:grpSpPr>
        <a:xfrm>
          <a:off x="0" y="0"/>
          <a:ext cx="0" cy="0"/>
          <a:chOff x="0" y="0"/>
          <a:chExt cx="0" cy="0"/>
        </a:xfrm>
      </p:grpSpPr>
      <p:sp>
        <p:nvSpPr>
          <p:cNvPr id="589" name="Google Shape;589;p7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90" name="Google Shape;590;p70"/>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91" name="Google Shape;591;p70"/>
          <p:cNvSpPr txBox="1"/>
          <p:nvPr>
            <p:ph idx="2" type="title"/>
          </p:nvPr>
        </p:nvSpPr>
        <p:spPr>
          <a:xfrm>
            <a:off x="464100" y="966450"/>
            <a:ext cx="26790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92" name="Google Shape;592;p70"/>
          <p:cNvSpPr txBox="1"/>
          <p:nvPr>
            <p:ph idx="3" type="title"/>
          </p:nvPr>
        </p:nvSpPr>
        <p:spPr>
          <a:xfrm>
            <a:off x="4572000" y="966450"/>
            <a:ext cx="26790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2 1">
  <p:cSld name="TITLE_5_2_1">
    <p:bg>
      <p:bgPr>
        <a:solidFill>
          <a:srgbClr val="FFFFFF"/>
        </a:solidFill>
      </p:bgPr>
    </p:bg>
    <p:spTree>
      <p:nvGrpSpPr>
        <p:cNvPr id="593" name="Shape 593"/>
        <p:cNvGrpSpPr/>
        <p:nvPr/>
      </p:nvGrpSpPr>
      <p:grpSpPr>
        <a:xfrm>
          <a:off x="0" y="0"/>
          <a:ext cx="0" cy="0"/>
          <a:chOff x="0" y="0"/>
          <a:chExt cx="0" cy="0"/>
        </a:xfrm>
      </p:grpSpPr>
      <p:sp>
        <p:nvSpPr>
          <p:cNvPr id="594" name="Google Shape;594;p7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595" name="Google Shape;595;p71"/>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596" name="Google Shape;596;p71"/>
          <p:cNvSpPr txBox="1"/>
          <p:nvPr>
            <p:ph idx="2" type="title"/>
          </p:nvPr>
        </p:nvSpPr>
        <p:spPr>
          <a:xfrm>
            <a:off x="464100" y="3500845"/>
            <a:ext cx="2592000" cy="7848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
        <p:nvSpPr>
          <p:cNvPr id="597" name="Google Shape;597;p71"/>
          <p:cNvSpPr txBox="1"/>
          <p:nvPr>
            <p:ph idx="3" type="title"/>
          </p:nvPr>
        </p:nvSpPr>
        <p:spPr>
          <a:xfrm>
            <a:off x="6087900" y="3500845"/>
            <a:ext cx="2592000" cy="7848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
        <p:nvSpPr>
          <p:cNvPr id="598" name="Google Shape;598;p71"/>
          <p:cNvSpPr txBox="1"/>
          <p:nvPr>
            <p:ph idx="4" type="title"/>
          </p:nvPr>
        </p:nvSpPr>
        <p:spPr>
          <a:xfrm>
            <a:off x="3276000" y="3500845"/>
            <a:ext cx="2592000" cy="7848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lvl1pPr lvl="0" rtl="0" algn="ctr">
              <a:lnSpc>
                <a:spcPct val="100000"/>
              </a:lnSpc>
              <a:spcBef>
                <a:spcPts val="0"/>
              </a:spcBef>
              <a:spcAft>
                <a:spcPts val="0"/>
              </a:spcAft>
              <a:buClr>
                <a:srgbClr val="FFFFFF"/>
              </a:buClr>
              <a:buSzPts val="1600"/>
              <a:buFont typeface="Montserrat ExtraBold"/>
              <a:buNone/>
              <a:defRPr sz="1600">
                <a:solidFill>
                  <a:srgbClr val="FFFFFF"/>
                </a:solidFill>
              </a:defRPr>
            </a:lvl1pPr>
            <a:lvl2pPr lvl="1" rtl="0" algn="ctr">
              <a:lnSpc>
                <a:spcPct val="100000"/>
              </a:lnSpc>
              <a:spcBef>
                <a:spcPts val="0"/>
              </a:spcBef>
              <a:spcAft>
                <a:spcPts val="0"/>
              </a:spcAft>
              <a:buClr>
                <a:srgbClr val="FFFFFF"/>
              </a:buClr>
              <a:buSzPts val="1600"/>
              <a:buNone/>
              <a:defRPr sz="1600">
                <a:solidFill>
                  <a:srgbClr val="FFFFFF"/>
                </a:solidFill>
              </a:defRPr>
            </a:lvl2pPr>
            <a:lvl3pPr lvl="2" rtl="0" algn="ctr">
              <a:lnSpc>
                <a:spcPct val="100000"/>
              </a:lnSpc>
              <a:spcBef>
                <a:spcPts val="0"/>
              </a:spcBef>
              <a:spcAft>
                <a:spcPts val="0"/>
              </a:spcAft>
              <a:buClr>
                <a:srgbClr val="FFFFFF"/>
              </a:buClr>
              <a:buSzPts val="1600"/>
              <a:buNone/>
              <a:defRPr sz="1600">
                <a:solidFill>
                  <a:srgbClr val="FFFFFF"/>
                </a:solidFill>
              </a:defRPr>
            </a:lvl3pPr>
            <a:lvl4pPr lvl="3" rtl="0" algn="ctr">
              <a:lnSpc>
                <a:spcPct val="100000"/>
              </a:lnSpc>
              <a:spcBef>
                <a:spcPts val="0"/>
              </a:spcBef>
              <a:spcAft>
                <a:spcPts val="0"/>
              </a:spcAft>
              <a:buClr>
                <a:srgbClr val="FFFFFF"/>
              </a:buClr>
              <a:buSzPts val="1600"/>
              <a:buNone/>
              <a:defRPr sz="1600">
                <a:solidFill>
                  <a:srgbClr val="FFFFFF"/>
                </a:solidFill>
              </a:defRPr>
            </a:lvl4pPr>
            <a:lvl5pPr lvl="4" rtl="0" algn="ctr">
              <a:lnSpc>
                <a:spcPct val="100000"/>
              </a:lnSpc>
              <a:spcBef>
                <a:spcPts val="0"/>
              </a:spcBef>
              <a:spcAft>
                <a:spcPts val="0"/>
              </a:spcAft>
              <a:buClr>
                <a:srgbClr val="FFFFFF"/>
              </a:buClr>
              <a:buSzPts val="1600"/>
              <a:buNone/>
              <a:defRPr sz="1600">
                <a:solidFill>
                  <a:srgbClr val="FFFFFF"/>
                </a:solidFill>
              </a:defRPr>
            </a:lvl5pPr>
            <a:lvl6pPr lvl="5" rtl="0" algn="ctr">
              <a:lnSpc>
                <a:spcPct val="100000"/>
              </a:lnSpc>
              <a:spcBef>
                <a:spcPts val="0"/>
              </a:spcBef>
              <a:spcAft>
                <a:spcPts val="0"/>
              </a:spcAft>
              <a:buClr>
                <a:srgbClr val="FFFFFF"/>
              </a:buClr>
              <a:buSzPts val="1600"/>
              <a:buNone/>
              <a:defRPr sz="1600">
                <a:solidFill>
                  <a:srgbClr val="FFFFFF"/>
                </a:solidFill>
              </a:defRPr>
            </a:lvl6pPr>
            <a:lvl7pPr lvl="6" rtl="0" algn="ctr">
              <a:lnSpc>
                <a:spcPct val="100000"/>
              </a:lnSpc>
              <a:spcBef>
                <a:spcPts val="0"/>
              </a:spcBef>
              <a:spcAft>
                <a:spcPts val="0"/>
              </a:spcAft>
              <a:buClr>
                <a:srgbClr val="FFFFFF"/>
              </a:buClr>
              <a:buSzPts val="1600"/>
              <a:buNone/>
              <a:defRPr sz="1600">
                <a:solidFill>
                  <a:srgbClr val="FFFFFF"/>
                </a:solidFill>
              </a:defRPr>
            </a:lvl7pPr>
            <a:lvl8pPr lvl="7" rtl="0" algn="ctr">
              <a:lnSpc>
                <a:spcPct val="100000"/>
              </a:lnSpc>
              <a:spcBef>
                <a:spcPts val="0"/>
              </a:spcBef>
              <a:spcAft>
                <a:spcPts val="0"/>
              </a:spcAft>
              <a:buClr>
                <a:srgbClr val="FFFFFF"/>
              </a:buClr>
              <a:buSzPts val="1600"/>
              <a:buNone/>
              <a:defRPr sz="1600">
                <a:solidFill>
                  <a:srgbClr val="FFFFFF"/>
                </a:solidFill>
              </a:defRPr>
            </a:lvl8pPr>
            <a:lvl9pPr lvl="8" rtl="0" algn="ctr">
              <a:lnSpc>
                <a:spcPct val="100000"/>
              </a:lnSpc>
              <a:spcBef>
                <a:spcPts val="0"/>
              </a:spcBef>
              <a:spcAft>
                <a:spcPts val="0"/>
              </a:spcAft>
              <a:buClr>
                <a:srgbClr val="FFFFFF"/>
              </a:buClr>
              <a:buSzPts val="1600"/>
              <a:buNone/>
              <a:defRPr sz="1600">
                <a:solidFill>
                  <a:srgbClr val="FFFFFF"/>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7">
    <p:spTree>
      <p:nvGrpSpPr>
        <p:cNvPr id="599" name="Shape 599"/>
        <p:cNvGrpSpPr/>
        <p:nvPr/>
      </p:nvGrpSpPr>
      <p:grpSpPr>
        <a:xfrm>
          <a:off x="0" y="0"/>
          <a:ext cx="0" cy="0"/>
          <a:chOff x="0" y="0"/>
          <a:chExt cx="0" cy="0"/>
        </a:xfrm>
      </p:grpSpPr>
      <p:sp>
        <p:nvSpPr>
          <p:cNvPr id="600" name="Google Shape;600;p72"/>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601" name="Google Shape;601;p72"/>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602" name="Google Shape;602;p72"/>
          <p:cNvSpPr txBox="1"/>
          <p:nvPr>
            <p:ph idx="2" type="title"/>
          </p:nvPr>
        </p:nvSpPr>
        <p:spPr>
          <a:xfrm>
            <a:off x="4641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3" name="Google Shape;603;p72"/>
          <p:cNvSpPr txBox="1"/>
          <p:nvPr>
            <p:ph idx="3" type="title"/>
          </p:nvPr>
        </p:nvSpPr>
        <p:spPr>
          <a:xfrm>
            <a:off x="26549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4" name="Google Shape;604;p72"/>
          <p:cNvSpPr txBox="1"/>
          <p:nvPr>
            <p:ph idx="4" type="title"/>
          </p:nvPr>
        </p:nvSpPr>
        <p:spPr>
          <a:xfrm>
            <a:off x="484580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5" name="Google Shape;605;p72"/>
          <p:cNvSpPr txBox="1"/>
          <p:nvPr>
            <p:ph idx="5" type="title"/>
          </p:nvPr>
        </p:nvSpPr>
        <p:spPr>
          <a:xfrm>
            <a:off x="7036650" y="966450"/>
            <a:ext cx="16311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6" name="Google Shape;606;p72"/>
          <p:cNvSpPr txBox="1"/>
          <p:nvPr>
            <p:ph idx="6" type="title"/>
          </p:nvPr>
        </p:nvSpPr>
        <p:spPr>
          <a:xfrm>
            <a:off x="4641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7" name="Google Shape;607;p72"/>
          <p:cNvSpPr txBox="1"/>
          <p:nvPr>
            <p:ph idx="7" type="title"/>
          </p:nvPr>
        </p:nvSpPr>
        <p:spPr>
          <a:xfrm>
            <a:off x="70366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8" name="Google Shape;608;p72"/>
          <p:cNvSpPr txBox="1"/>
          <p:nvPr>
            <p:ph idx="8" type="title"/>
          </p:nvPr>
        </p:nvSpPr>
        <p:spPr>
          <a:xfrm>
            <a:off x="15595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09" name="Google Shape;609;p72"/>
          <p:cNvSpPr txBox="1"/>
          <p:nvPr>
            <p:ph idx="9" type="title"/>
          </p:nvPr>
        </p:nvSpPr>
        <p:spPr>
          <a:xfrm>
            <a:off x="265495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0" name="Google Shape;610;p72"/>
          <p:cNvSpPr txBox="1"/>
          <p:nvPr>
            <p:ph idx="13" type="title"/>
          </p:nvPr>
        </p:nvSpPr>
        <p:spPr>
          <a:xfrm>
            <a:off x="375037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1" name="Google Shape;611;p72"/>
          <p:cNvSpPr txBox="1"/>
          <p:nvPr>
            <p:ph idx="14" type="title"/>
          </p:nvPr>
        </p:nvSpPr>
        <p:spPr>
          <a:xfrm>
            <a:off x="4845800"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2" name="Google Shape;612;p72"/>
          <p:cNvSpPr txBox="1"/>
          <p:nvPr>
            <p:ph idx="15" type="title"/>
          </p:nvPr>
        </p:nvSpPr>
        <p:spPr>
          <a:xfrm>
            <a:off x="5941225" y="2454475"/>
            <a:ext cx="590400" cy="262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3" name="Google Shape;613;p72"/>
          <p:cNvSpPr txBox="1"/>
          <p:nvPr>
            <p:ph idx="16" type="title"/>
          </p:nvPr>
        </p:nvSpPr>
        <p:spPr>
          <a:xfrm>
            <a:off x="15595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4" name="Google Shape;614;p72"/>
          <p:cNvSpPr txBox="1"/>
          <p:nvPr>
            <p:ph idx="17" type="title"/>
          </p:nvPr>
        </p:nvSpPr>
        <p:spPr>
          <a:xfrm>
            <a:off x="375037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
        <p:nvSpPr>
          <p:cNvPr id="615" name="Google Shape;615;p72"/>
          <p:cNvSpPr txBox="1"/>
          <p:nvPr>
            <p:ph idx="18" type="title"/>
          </p:nvPr>
        </p:nvSpPr>
        <p:spPr>
          <a:xfrm>
            <a:off x="5941225" y="3625425"/>
            <a:ext cx="1685700" cy="23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gn="l">
              <a:lnSpc>
                <a:spcPct val="100000"/>
              </a:lnSpc>
              <a:spcBef>
                <a:spcPts val="0"/>
              </a:spcBef>
              <a:spcAft>
                <a:spcPts val="0"/>
              </a:spcAft>
              <a:buClr>
                <a:schemeClr val="accent1"/>
              </a:buClr>
              <a:buSzPts val="900"/>
              <a:buFont typeface="Montserrat ExtraBold"/>
              <a:buNone/>
              <a:defRPr sz="900">
                <a:solidFill>
                  <a:schemeClr val="accent1"/>
                </a:solidFill>
              </a:defRPr>
            </a:lvl1pPr>
            <a:lvl2pPr lvl="1" rtl="0" algn="l">
              <a:lnSpc>
                <a:spcPct val="100000"/>
              </a:lnSpc>
              <a:spcBef>
                <a:spcPts val="0"/>
              </a:spcBef>
              <a:spcAft>
                <a:spcPts val="0"/>
              </a:spcAft>
              <a:buSzPts val="900"/>
              <a:buNone/>
              <a:defRPr sz="900"/>
            </a:lvl2pPr>
            <a:lvl3pPr lvl="2" rtl="0" algn="l">
              <a:lnSpc>
                <a:spcPct val="100000"/>
              </a:lnSpc>
              <a:spcBef>
                <a:spcPts val="0"/>
              </a:spcBef>
              <a:spcAft>
                <a:spcPts val="0"/>
              </a:spcAft>
              <a:buSzPts val="900"/>
              <a:buNone/>
              <a:defRPr sz="900"/>
            </a:lvl3pPr>
            <a:lvl4pPr lvl="3" rtl="0" algn="l">
              <a:lnSpc>
                <a:spcPct val="100000"/>
              </a:lnSpc>
              <a:spcBef>
                <a:spcPts val="0"/>
              </a:spcBef>
              <a:spcAft>
                <a:spcPts val="0"/>
              </a:spcAft>
              <a:buSzPts val="900"/>
              <a:buNone/>
              <a:defRPr sz="900"/>
            </a:lvl4pPr>
            <a:lvl5pPr lvl="4" rtl="0" algn="l">
              <a:lnSpc>
                <a:spcPct val="100000"/>
              </a:lnSpc>
              <a:spcBef>
                <a:spcPts val="0"/>
              </a:spcBef>
              <a:spcAft>
                <a:spcPts val="0"/>
              </a:spcAft>
              <a:buSzPts val="900"/>
              <a:buNone/>
              <a:defRPr sz="900"/>
            </a:lvl5pPr>
            <a:lvl6pPr lvl="5" rtl="0" algn="l">
              <a:lnSpc>
                <a:spcPct val="100000"/>
              </a:lnSpc>
              <a:spcBef>
                <a:spcPts val="0"/>
              </a:spcBef>
              <a:spcAft>
                <a:spcPts val="0"/>
              </a:spcAft>
              <a:buSzPts val="900"/>
              <a:buNone/>
              <a:defRPr sz="900"/>
            </a:lvl6pPr>
            <a:lvl7pPr lvl="6" rtl="0" algn="l">
              <a:lnSpc>
                <a:spcPct val="100000"/>
              </a:lnSpc>
              <a:spcBef>
                <a:spcPts val="0"/>
              </a:spcBef>
              <a:spcAft>
                <a:spcPts val="0"/>
              </a:spcAft>
              <a:buSzPts val="900"/>
              <a:buNone/>
              <a:defRPr sz="900"/>
            </a:lvl7pPr>
            <a:lvl8pPr lvl="7" rtl="0" algn="l">
              <a:lnSpc>
                <a:spcPct val="100000"/>
              </a:lnSpc>
              <a:spcBef>
                <a:spcPts val="0"/>
              </a:spcBef>
              <a:spcAft>
                <a:spcPts val="0"/>
              </a:spcAft>
              <a:buSzPts val="900"/>
              <a:buNone/>
              <a:defRPr sz="900"/>
            </a:lvl8pPr>
            <a:lvl9pPr lvl="8" rtl="0" algn="l">
              <a:lnSpc>
                <a:spcPct val="100000"/>
              </a:lnSpc>
              <a:spcBef>
                <a:spcPts val="0"/>
              </a:spcBef>
              <a:spcAft>
                <a:spcPts val="0"/>
              </a:spcAft>
              <a:buSzPts val="900"/>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p:cSld name="TITLE_5_1_1">
    <p:bg>
      <p:bgPr>
        <a:solidFill>
          <a:srgbClr val="FFFFFF"/>
        </a:solidFill>
      </p:bgPr>
    </p:bg>
    <p:spTree>
      <p:nvGrpSpPr>
        <p:cNvPr id="616" name="Shape 616"/>
        <p:cNvGrpSpPr/>
        <p:nvPr/>
      </p:nvGrpSpPr>
      <p:grpSpPr>
        <a:xfrm>
          <a:off x="0" y="0"/>
          <a:ext cx="0" cy="0"/>
          <a:chOff x="0" y="0"/>
          <a:chExt cx="0" cy="0"/>
        </a:xfrm>
      </p:grpSpPr>
      <p:sp>
        <p:nvSpPr>
          <p:cNvPr id="617" name="Google Shape;617;p7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618" name="Google Shape;618;p73"/>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619" name="Google Shape;619;p73"/>
          <p:cNvSpPr txBox="1"/>
          <p:nvPr/>
        </p:nvSpPr>
        <p:spPr>
          <a:xfrm>
            <a:off x="1069200" y="4564025"/>
            <a:ext cx="70146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ABIDJAN – ACCRA – ADDIS ABABA – CAPE TOWN – DAKAR – DAR ES SALAAM – DURBAN (ETHEKWINI)</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EKURHULENI – FREETOWN – JOHANNESBURG – LAGOS – NAIROBI – TSHWANE</a:t>
            </a:r>
            <a:endParaRPr b="0" i="0" sz="500" u="none" cap="none" strike="noStrike">
              <a:solidFill>
                <a:srgbClr val="000000"/>
              </a:solidFill>
              <a:latin typeface="Montserrat"/>
              <a:ea typeface="Montserrat"/>
              <a:cs typeface="Montserrat"/>
              <a:sym typeface="Montserrat"/>
            </a:endParaRPr>
          </a:p>
        </p:txBody>
      </p:sp>
      <p:grpSp>
        <p:nvGrpSpPr>
          <p:cNvPr id="620" name="Google Shape;620;p73"/>
          <p:cNvGrpSpPr/>
          <p:nvPr/>
        </p:nvGrpSpPr>
        <p:grpSpPr>
          <a:xfrm>
            <a:off x="4138788" y="327951"/>
            <a:ext cx="3528841" cy="3960958"/>
            <a:chOff x="5365980" y="3492359"/>
            <a:chExt cx="1762482" cy="1978303"/>
          </a:xfrm>
        </p:grpSpPr>
        <p:sp>
          <p:nvSpPr>
            <p:cNvPr id="621" name="Google Shape;621;p73"/>
            <p:cNvSpPr/>
            <p:nvPr/>
          </p:nvSpPr>
          <p:spPr>
            <a:xfrm>
              <a:off x="6117141" y="4970014"/>
              <a:ext cx="330378" cy="328930"/>
            </a:xfrm>
            <a:custGeom>
              <a:rect b="b" l="l" r="r" t="t"/>
              <a:pathLst>
                <a:path extrusionOk="0" h="328930" w="330378">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2" name="Google Shape;622;p73"/>
            <p:cNvSpPr/>
            <p:nvPr/>
          </p:nvSpPr>
          <p:spPr>
            <a:xfrm>
              <a:off x="6447520" y="4934954"/>
              <a:ext cx="204931" cy="181757"/>
            </a:xfrm>
            <a:custGeom>
              <a:rect b="b" l="l" r="r" t="t"/>
              <a:pathLst>
                <a:path extrusionOk="0" h="181757" w="204931">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3" name="Google Shape;623;p73"/>
            <p:cNvSpPr/>
            <p:nvPr/>
          </p:nvSpPr>
          <p:spPr>
            <a:xfrm>
              <a:off x="6317429" y="4992157"/>
              <a:ext cx="232502" cy="250705"/>
            </a:xfrm>
            <a:custGeom>
              <a:rect b="b" l="l" r="r" t="t"/>
              <a:pathLst>
                <a:path extrusionOk="0" h="250705" w="232502">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4" name="Google Shape;624;p73"/>
            <p:cNvSpPr/>
            <p:nvPr/>
          </p:nvSpPr>
          <p:spPr>
            <a:xfrm>
              <a:off x="6590527" y="5209897"/>
              <a:ext cx="35060" cy="42752"/>
            </a:xfrm>
            <a:custGeom>
              <a:rect b="b" l="l" r="r" t="t"/>
              <a:pathLst>
                <a:path extrusionOk="0" h="42752" w="3506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5" name="Google Shape;625;p73"/>
            <p:cNvSpPr/>
            <p:nvPr/>
          </p:nvSpPr>
          <p:spPr>
            <a:xfrm>
              <a:off x="6496419" y="5288211"/>
              <a:ext cx="59047" cy="59157"/>
            </a:xfrm>
            <a:custGeom>
              <a:rect b="b" l="l" r="r" t="t"/>
              <a:pathLst>
                <a:path extrusionOk="0" h="59157" w="59047">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6" name="Google Shape;626;p73"/>
            <p:cNvSpPr/>
            <p:nvPr/>
          </p:nvSpPr>
          <p:spPr>
            <a:xfrm>
              <a:off x="6226089" y="5105640"/>
              <a:ext cx="415182" cy="365022"/>
            </a:xfrm>
            <a:custGeom>
              <a:rect b="b" l="l" r="r" t="t"/>
              <a:pathLst>
                <a:path extrusionOk="0" h="365022" w="415182">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7" name="Google Shape;627;p73"/>
            <p:cNvSpPr/>
            <p:nvPr/>
          </p:nvSpPr>
          <p:spPr>
            <a:xfrm>
              <a:off x="6117219" y="4673441"/>
              <a:ext cx="305389" cy="321191"/>
            </a:xfrm>
            <a:custGeom>
              <a:rect b="b" l="l" r="r" t="t"/>
              <a:pathLst>
                <a:path extrusionOk="0" h="321191" w="305389">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8" name="Google Shape;628;p73"/>
            <p:cNvSpPr/>
            <p:nvPr/>
          </p:nvSpPr>
          <p:spPr>
            <a:xfrm>
              <a:off x="6367252" y="4734745"/>
              <a:ext cx="298930" cy="263566"/>
            </a:xfrm>
            <a:custGeom>
              <a:rect b="b" l="l" r="r" t="t"/>
              <a:pathLst>
                <a:path extrusionOk="0" h="263566" w="29893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29" name="Google Shape;629;p73"/>
            <p:cNvSpPr/>
            <p:nvPr/>
          </p:nvSpPr>
          <p:spPr>
            <a:xfrm>
              <a:off x="6545318" y="4548374"/>
              <a:ext cx="49943" cy="41962"/>
            </a:xfrm>
            <a:custGeom>
              <a:rect b="b" l="l" r="r" t="t"/>
              <a:pathLst>
                <a:path extrusionOk="0" h="41962" w="49943">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0" name="Google Shape;630;p73"/>
            <p:cNvSpPr/>
            <p:nvPr/>
          </p:nvSpPr>
          <p:spPr>
            <a:xfrm>
              <a:off x="6859934" y="4202401"/>
              <a:ext cx="268528" cy="359812"/>
            </a:xfrm>
            <a:custGeom>
              <a:rect b="b" l="l" r="r" t="t"/>
              <a:pathLst>
                <a:path extrusionOk="0" h="359812" w="268528">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1" name="Google Shape;631;p73"/>
            <p:cNvSpPr/>
            <p:nvPr/>
          </p:nvSpPr>
          <p:spPr>
            <a:xfrm>
              <a:off x="5469535" y="3539481"/>
              <a:ext cx="312159" cy="246802"/>
            </a:xfrm>
            <a:custGeom>
              <a:rect b="b" l="l" r="r" t="t"/>
              <a:pathLst>
                <a:path extrusionOk="0" h="246802" w="312159">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2" name="Google Shape;632;p73"/>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3" name="Google Shape;633;p73"/>
            <p:cNvSpPr/>
            <p:nvPr/>
          </p:nvSpPr>
          <p:spPr>
            <a:xfrm>
              <a:off x="5584864" y="3499834"/>
              <a:ext cx="543427" cy="519874"/>
            </a:xfrm>
            <a:custGeom>
              <a:rect b="b" l="l" r="r" t="t"/>
              <a:pathLst>
                <a:path extrusionOk="0" h="519874" w="543427">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4" name="Google Shape;634;p73"/>
            <p:cNvSpPr/>
            <p:nvPr/>
          </p:nvSpPr>
          <p:spPr>
            <a:xfrm>
              <a:off x="6059023" y="3621134"/>
              <a:ext cx="394032" cy="379199"/>
            </a:xfrm>
            <a:custGeom>
              <a:rect b="b" l="l" r="r" t="t"/>
              <a:pathLst>
                <a:path extrusionOk="0" h="379199" w="394032">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5" name="Google Shape;635;p73"/>
            <p:cNvSpPr/>
            <p:nvPr/>
          </p:nvSpPr>
          <p:spPr>
            <a:xfrm>
              <a:off x="5376350" y="4154444"/>
              <a:ext cx="75655" cy="22111"/>
            </a:xfrm>
            <a:custGeom>
              <a:rect b="b" l="l" r="r" t="t"/>
              <a:pathLst>
                <a:path extrusionOk="0" h="22111" w="75655">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6" name="Google Shape;636;p73"/>
            <p:cNvSpPr/>
            <p:nvPr/>
          </p:nvSpPr>
          <p:spPr>
            <a:xfrm>
              <a:off x="5366127" y="4082101"/>
              <a:ext cx="147693" cy="116904"/>
            </a:xfrm>
            <a:custGeom>
              <a:rect b="b" l="l" r="r" t="t"/>
              <a:pathLst>
                <a:path extrusionOk="0" h="116904" w="147693">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7" name="Google Shape;637;p73"/>
            <p:cNvSpPr/>
            <p:nvPr/>
          </p:nvSpPr>
          <p:spPr>
            <a:xfrm>
              <a:off x="5382809" y="4186704"/>
              <a:ext cx="71964" cy="41900"/>
            </a:xfrm>
            <a:custGeom>
              <a:rect b="b" l="l" r="r" t="t"/>
              <a:pathLst>
                <a:path extrusionOk="0" h="41900" w="71964">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8" name="Google Shape;638;p73"/>
            <p:cNvSpPr/>
            <p:nvPr/>
          </p:nvSpPr>
          <p:spPr>
            <a:xfrm>
              <a:off x="6187339" y="4228409"/>
              <a:ext cx="321074" cy="222166"/>
            </a:xfrm>
            <a:custGeom>
              <a:rect b="b" l="l" r="r" t="t"/>
              <a:pathLst>
                <a:path extrusionOk="0" h="222166" w="321074">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39" name="Google Shape;639;p73"/>
            <p:cNvSpPr/>
            <p:nvPr/>
          </p:nvSpPr>
          <p:spPr>
            <a:xfrm>
              <a:off x="5882238" y="4153869"/>
              <a:ext cx="309944" cy="251139"/>
            </a:xfrm>
            <a:custGeom>
              <a:rect b="b" l="l" r="r" t="t"/>
              <a:pathLst>
                <a:path extrusionOk="0" h="251139" w="309944">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0" name="Google Shape;640;p73"/>
            <p:cNvSpPr/>
            <p:nvPr/>
          </p:nvSpPr>
          <p:spPr>
            <a:xfrm>
              <a:off x="5833050" y="4193579"/>
              <a:ext cx="77039" cy="159198"/>
            </a:xfrm>
            <a:custGeom>
              <a:rect b="b" l="l" r="r" t="t"/>
              <a:pathLst>
                <a:path extrusionOk="0" h="159198" w="77039">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1" name="Google Shape;641;p73"/>
            <p:cNvSpPr/>
            <p:nvPr/>
          </p:nvSpPr>
          <p:spPr>
            <a:xfrm>
              <a:off x="5810907" y="4228222"/>
              <a:ext cx="49821" cy="134703"/>
            </a:xfrm>
            <a:custGeom>
              <a:rect b="b" l="l" r="r" t="t"/>
              <a:pathLst>
                <a:path extrusionOk="0" h="134703" w="49821">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2" name="Google Shape;642;p73"/>
            <p:cNvSpPr/>
            <p:nvPr/>
          </p:nvSpPr>
          <p:spPr>
            <a:xfrm>
              <a:off x="6036951" y="4175633"/>
              <a:ext cx="192828" cy="298931"/>
            </a:xfrm>
            <a:custGeom>
              <a:rect b="b" l="l" r="r" t="t"/>
              <a:pathLst>
                <a:path extrusionOk="0" h="298931" w="192828">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3" name="Google Shape;643;p73"/>
            <p:cNvSpPr/>
            <p:nvPr/>
          </p:nvSpPr>
          <p:spPr>
            <a:xfrm>
              <a:off x="5590023" y="4238577"/>
              <a:ext cx="158145" cy="163099"/>
            </a:xfrm>
            <a:custGeom>
              <a:rect b="b" l="l" r="r" t="t"/>
              <a:pathLst>
                <a:path extrusionOk="0" h="163099" w="158145">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4" name="Google Shape;644;p73"/>
            <p:cNvSpPr/>
            <p:nvPr/>
          </p:nvSpPr>
          <p:spPr>
            <a:xfrm>
              <a:off x="5726877" y="4229145"/>
              <a:ext cx="111708" cy="167959"/>
            </a:xfrm>
            <a:custGeom>
              <a:rect b="b" l="l" r="r" t="t"/>
              <a:pathLst>
                <a:path extrusionOk="0" h="167959" w="111708">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5" name="Google Shape;645;p73"/>
            <p:cNvSpPr/>
            <p:nvPr/>
          </p:nvSpPr>
          <p:spPr>
            <a:xfrm>
              <a:off x="5417868" y="4184859"/>
              <a:ext cx="193704" cy="146916"/>
            </a:xfrm>
            <a:custGeom>
              <a:rect b="b" l="l" r="r" t="t"/>
              <a:pathLst>
                <a:path extrusionOk="0" h="146916" w="193704">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6" name="Google Shape;646;p73"/>
            <p:cNvSpPr/>
            <p:nvPr/>
          </p:nvSpPr>
          <p:spPr>
            <a:xfrm>
              <a:off x="5510131" y="4299265"/>
              <a:ext cx="108916" cy="103334"/>
            </a:xfrm>
            <a:custGeom>
              <a:rect b="b" l="l" r="r" t="t"/>
              <a:pathLst>
                <a:path extrusionOk="0" h="103334" w="108916">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7" name="Google Shape;647;p73"/>
            <p:cNvSpPr/>
            <p:nvPr/>
          </p:nvSpPr>
          <p:spPr>
            <a:xfrm>
              <a:off x="5464922" y="4258669"/>
              <a:ext cx="74821" cy="81191"/>
            </a:xfrm>
            <a:custGeom>
              <a:rect b="b" l="l" r="r" t="t"/>
              <a:pathLst>
                <a:path extrusionOk="0" h="81191" w="74821">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8" name="Google Shape;648;p73"/>
            <p:cNvSpPr/>
            <p:nvPr/>
          </p:nvSpPr>
          <p:spPr>
            <a:xfrm>
              <a:off x="5368046" y="3776135"/>
              <a:ext cx="217740" cy="178067"/>
            </a:xfrm>
            <a:custGeom>
              <a:rect b="b" l="l" r="r" t="t"/>
              <a:pathLst>
                <a:path extrusionOk="0" h="178067" w="21774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49" name="Google Shape;649;p73"/>
            <p:cNvSpPr/>
            <p:nvPr/>
          </p:nvSpPr>
          <p:spPr>
            <a:xfrm>
              <a:off x="5365980" y="3786284"/>
              <a:ext cx="315759" cy="345984"/>
            </a:xfrm>
            <a:custGeom>
              <a:rect b="b" l="l" r="r" t="t"/>
              <a:pathLst>
                <a:path extrusionOk="0" h="345984" w="315759">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0" name="Google Shape;650;p73"/>
            <p:cNvSpPr/>
            <p:nvPr/>
          </p:nvSpPr>
          <p:spPr>
            <a:xfrm>
              <a:off x="5489833" y="3850868"/>
              <a:ext cx="435627" cy="404890"/>
            </a:xfrm>
            <a:custGeom>
              <a:rect b="b" l="l" r="r" t="t"/>
              <a:pathLst>
                <a:path extrusionOk="0" h="404890" w="435627">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1" name="Google Shape;651;p73"/>
            <p:cNvSpPr/>
            <p:nvPr/>
          </p:nvSpPr>
          <p:spPr>
            <a:xfrm>
              <a:off x="5667900" y="4122781"/>
              <a:ext cx="212573" cy="145307"/>
            </a:xfrm>
            <a:custGeom>
              <a:rect b="b" l="l" r="r" t="t"/>
              <a:pathLst>
                <a:path extrusionOk="0" h="145307" w="212573">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2" name="Google Shape;652;p73"/>
            <p:cNvSpPr/>
            <p:nvPr/>
          </p:nvSpPr>
          <p:spPr>
            <a:xfrm>
              <a:off x="5815378" y="3893309"/>
              <a:ext cx="402052" cy="314964"/>
            </a:xfrm>
            <a:custGeom>
              <a:rect b="b" l="l" r="r" t="t"/>
              <a:pathLst>
                <a:path extrusionOk="0" h="314964" w="402052">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3" name="Google Shape;653;p73"/>
            <p:cNvSpPr/>
            <p:nvPr/>
          </p:nvSpPr>
          <p:spPr>
            <a:xfrm>
              <a:off x="6165196" y="3893309"/>
              <a:ext cx="260545" cy="432269"/>
            </a:xfrm>
            <a:custGeom>
              <a:rect b="b" l="l" r="r" t="t"/>
              <a:pathLst>
                <a:path extrusionOk="0" h="432269" w="260545">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4" name="Google Shape;654;p73"/>
            <p:cNvSpPr/>
            <p:nvPr/>
          </p:nvSpPr>
          <p:spPr>
            <a:xfrm>
              <a:off x="6442907" y="3653426"/>
              <a:ext cx="278895" cy="283246"/>
            </a:xfrm>
            <a:custGeom>
              <a:rect b="b" l="l" r="r" t="t"/>
              <a:pathLst>
                <a:path extrusionOk="0" h="283246" w="278895">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5" name="Google Shape;655;p73"/>
            <p:cNvSpPr/>
            <p:nvPr/>
          </p:nvSpPr>
          <p:spPr>
            <a:xfrm>
              <a:off x="6044447" y="4457034"/>
              <a:ext cx="142144" cy="163305"/>
            </a:xfrm>
            <a:custGeom>
              <a:rect b="b" l="l" r="r" t="t"/>
              <a:pathLst>
                <a:path extrusionOk="0" h="163305" w="142144">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6" name="Google Shape;656;p73"/>
            <p:cNvSpPr/>
            <p:nvPr/>
          </p:nvSpPr>
          <p:spPr>
            <a:xfrm>
              <a:off x="6056787" y="4461647"/>
              <a:ext cx="55154" cy="35982"/>
            </a:xfrm>
            <a:custGeom>
              <a:rect b="b" l="l" r="r" t="t"/>
              <a:pathLst>
                <a:path extrusionOk="0" h="35982" w="55154">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7" name="Google Shape;657;p73"/>
            <p:cNvSpPr/>
            <p:nvPr/>
          </p:nvSpPr>
          <p:spPr>
            <a:xfrm>
              <a:off x="6101535" y="4422896"/>
              <a:ext cx="181558" cy="230656"/>
            </a:xfrm>
            <a:custGeom>
              <a:rect b="b" l="l" r="r" t="t"/>
              <a:pathLst>
                <a:path extrusionOk="0" h="230656" w="181558">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8" name="Google Shape;658;p73"/>
            <p:cNvSpPr/>
            <p:nvPr/>
          </p:nvSpPr>
          <p:spPr>
            <a:xfrm>
              <a:off x="6372529" y="3896999"/>
              <a:ext cx="427433" cy="528553"/>
            </a:xfrm>
            <a:custGeom>
              <a:rect b="b" l="l" r="r" t="t"/>
              <a:pathLst>
                <a:path extrusionOk="0" h="528553" w="427433">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59" name="Google Shape;659;p73"/>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0" name="Google Shape;660;p73"/>
            <p:cNvSpPr/>
            <p:nvPr/>
          </p:nvSpPr>
          <p:spPr>
            <a:xfrm>
              <a:off x="6742579" y="4042774"/>
              <a:ext cx="173635" cy="149465"/>
            </a:xfrm>
            <a:custGeom>
              <a:rect b="b" l="l" r="r" t="t"/>
              <a:pathLst>
                <a:path extrusionOk="0" h="149465" w="173635">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1" name="Google Shape;661;p73"/>
            <p:cNvSpPr/>
            <p:nvPr/>
          </p:nvSpPr>
          <p:spPr>
            <a:xfrm>
              <a:off x="6652320" y="4128549"/>
              <a:ext cx="387387" cy="301242"/>
            </a:xfrm>
            <a:custGeom>
              <a:rect b="b" l="l" r="r" t="t"/>
              <a:pathLst>
                <a:path extrusionOk="0" h="301242" w="387387">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2" name="Google Shape;662;p73"/>
            <p:cNvSpPr/>
            <p:nvPr/>
          </p:nvSpPr>
          <p:spPr>
            <a:xfrm>
              <a:off x="6673563" y="4388857"/>
              <a:ext cx="209436" cy="254547"/>
            </a:xfrm>
            <a:custGeom>
              <a:rect b="b" l="l" r="r" t="t"/>
              <a:pathLst>
                <a:path extrusionOk="0" h="254547" w="209436">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3" name="Google Shape;663;p73"/>
            <p:cNvSpPr/>
            <p:nvPr/>
          </p:nvSpPr>
          <p:spPr>
            <a:xfrm>
              <a:off x="6556390" y="4409057"/>
              <a:ext cx="141161" cy="145214"/>
            </a:xfrm>
            <a:custGeom>
              <a:rect b="b" l="l" r="r" t="t"/>
              <a:pathLst>
                <a:path extrusionOk="0" h="145214" w="141161">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4" name="Google Shape;664;p73"/>
            <p:cNvSpPr/>
            <p:nvPr/>
          </p:nvSpPr>
          <p:spPr>
            <a:xfrm>
              <a:off x="6915368" y="4833383"/>
              <a:ext cx="188553" cy="372334"/>
            </a:xfrm>
            <a:custGeom>
              <a:rect b="b" l="l" r="r" t="t"/>
              <a:pathLst>
                <a:path extrusionOk="0" h="372334" w="188553">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5" name="Google Shape;665;p73"/>
            <p:cNvSpPr/>
            <p:nvPr/>
          </p:nvSpPr>
          <p:spPr>
            <a:xfrm>
              <a:off x="6126446" y="4380256"/>
              <a:ext cx="476998" cy="493087"/>
            </a:xfrm>
            <a:custGeom>
              <a:rect b="b" l="l" r="r" t="t"/>
              <a:pathLst>
                <a:path extrusionOk="0" h="493087" w="476998">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6" name="Google Shape;666;p73"/>
            <p:cNvSpPr/>
            <p:nvPr/>
          </p:nvSpPr>
          <p:spPr>
            <a:xfrm>
              <a:off x="6551777" y="4582511"/>
              <a:ext cx="40595" cy="54434"/>
            </a:xfrm>
            <a:custGeom>
              <a:rect b="b" l="l" r="r" t="t"/>
              <a:pathLst>
                <a:path extrusionOk="0" h="54434" w="40595">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7" name="Google Shape;667;p73"/>
            <p:cNvSpPr/>
            <p:nvPr/>
          </p:nvSpPr>
          <p:spPr>
            <a:xfrm>
              <a:off x="6575765" y="4796560"/>
              <a:ext cx="276964" cy="445628"/>
            </a:xfrm>
            <a:custGeom>
              <a:rect b="b" l="l" r="r" t="t"/>
              <a:pathLst>
                <a:path extrusionOk="0" h="445628" w="276964">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8" name="Google Shape;668;p73"/>
            <p:cNvSpPr/>
            <p:nvPr/>
          </p:nvSpPr>
          <p:spPr>
            <a:xfrm>
              <a:off x="6561003" y="4543761"/>
              <a:ext cx="282323" cy="286937"/>
            </a:xfrm>
            <a:custGeom>
              <a:rect b="b" l="l" r="r" t="t"/>
              <a:pathLst>
                <a:path extrusionOk="0" h="286937" w="282323">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69" name="Google Shape;669;p73"/>
            <p:cNvSpPr/>
            <p:nvPr/>
          </p:nvSpPr>
          <p:spPr>
            <a:xfrm>
              <a:off x="6642620" y="4772162"/>
              <a:ext cx="83123" cy="197238"/>
            </a:xfrm>
            <a:custGeom>
              <a:rect b="b" l="l" r="r" t="t"/>
              <a:pathLst>
                <a:path extrusionOk="0" h="197238" w="83123">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670" name="Google Shape;670;p73"/>
          <p:cNvSpPr/>
          <p:nvPr/>
        </p:nvSpPr>
        <p:spPr>
          <a:xfrm>
            <a:off x="4173427" y="16278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1" name="Google Shape;671;p73"/>
          <p:cNvSpPr/>
          <p:nvPr/>
        </p:nvSpPr>
        <p:spPr>
          <a:xfrm>
            <a:off x="4353537" y="19303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2" name="Google Shape;672;p73"/>
          <p:cNvSpPr/>
          <p:nvPr/>
        </p:nvSpPr>
        <p:spPr>
          <a:xfrm>
            <a:off x="4572901" y="208963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3" name="Google Shape;673;p73"/>
          <p:cNvSpPr/>
          <p:nvPr/>
        </p:nvSpPr>
        <p:spPr>
          <a:xfrm>
            <a:off x="4826901" y="200650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4" name="Google Shape;674;p73"/>
          <p:cNvSpPr/>
          <p:nvPr/>
        </p:nvSpPr>
        <p:spPr>
          <a:xfrm>
            <a:off x="5127267" y="198362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5" name="Google Shape;675;p73"/>
          <p:cNvSpPr/>
          <p:nvPr/>
        </p:nvSpPr>
        <p:spPr>
          <a:xfrm>
            <a:off x="6875476" y="18554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6" name="Google Shape;676;p73"/>
          <p:cNvSpPr/>
          <p:nvPr/>
        </p:nvSpPr>
        <p:spPr>
          <a:xfrm>
            <a:off x="6895010" y="225376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7" name="Google Shape;677;p73"/>
          <p:cNvSpPr/>
          <p:nvPr/>
        </p:nvSpPr>
        <p:spPr>
          <a:xfrm>
            <a:off x="6955194" y="261119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8" name="Google Shape;678;p73"/>
          <p:cNvSpPr/>
          <p:nvPr/>
        </p:nvSpPr>
        <p:spPr>
          <a:xfrm>
            <a:off x="6469968" y="35389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79" name="Google Shape;679;p73"/>
          <p:cNvSpPr/>
          <p:nvPr/>
        </p:nvSpPr>
        <p:spPr>
          <a:xfrm>
            <a:off x="6333799" y="356542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80" name="Google Shape;680;p73"/>
          <p:cNvSpPr/>
          <p:nvPr/>
        </p:nvSpPr>
        <p:spPr>
          <a:xfrm>
            <a:off x="6540959" y="384591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81" name="Google Shape;681;p73"/>
          <p:cNvSpPr/>
          <p:nvPr/>
        </p:nvSpPr>
        <p:spPr>
          <a:xfrm>
            <a:off x="5983898" y="40645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82" name="Google Shape;682;p73"/>
          <p:cNvSpPr/>
          <p:nvPr/>
        </p:nvSpPr>
        <p:spPr>
          <a:xfrm>
            <a:off x="6402411" y="34960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683" name="Google Shape;683;p73"/>
          <p:cNvSpPr txBox="1"/>
          <p:nvPr>
            <p:ph idx="1" type="subTitle"/>
          </p:nvPr>
        </p:nvSpPr>
        <p:spPr>
          <a:xfrm>
            <a:off x="464100" y="1176000"/>
            <a:ext cx="33099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p:cSld name="TITLE_5_1_1_1">
    <p:bg>
      <p:bgPr>
        <a:solidFill>
          <a:srgbClr val="FFFFFF"/>
        </a:solidFill>
      </p:bgPr>
    </p:bg>
    <p:spTree>
      <p:nvGrpSpPr>
        <p:cNvPr id="684" name="Shape 684"/>
        <p:cNvGrpSpPr/>
        <p:nvPr/>
      </p:nvGrpSpPr>
      <p:grpSpPr>
        <a:xfrm>
          <a:off x="0" y="0"/>
          <a:ext cx="0" cy="0"/>
          <a:chOff x="0" y="0"/>
          <a:chExt cx="0" cy="0"/>
        </a:xfrm>
      </p:grpSpPr>
      <p:sp>
        <p:nvSpPr>
          <p:cNvPr id="685" name="Google Shape;685;p7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686" name="Google Shape;686;p74"/>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687" name="Google Shape;687;p74"/>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BEIJING – CHENGDU – DALIAN – FUZHOU – GUANGZHOU – HANGZHOU – HONG KONG </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NANJING – SHANGHAI – SHENZEN – QINGDAO – WUHAN – ZHENJIANG</a:t>
            </a:r>
            <a:endParaRPr b="0" i="0" sz="500" u="none" cap="none" strike="noStrike">
              <a:solidFill>
                <a:srgbClr val="000000"/>
              </a:solidFill>
              <a:latin typeface="Montserrat"/>
              <a:ea typeface="Montserrat"/>
              <a:cs typeface="Montserrat"/>
              <a:sym typeface="Montserrat"/>
            </a:endParaRPr>
          </a:p>
        </p:txBody>
      </p:sp>
      <p:sp>
        <p:nvSpPr>
          <p:cNvPr id="688" name="Google Shape;688;p74"/>
          <p:cNvSpPr txBox="1"/>
          <p:nvPr>
            <p:ph idx="1" type="subTitle"/>
          </p:nvPr>
        </p:nvSpPr>
        <p:spPr>
          <a:xfrm>
            <a:off x="464100" y="1176000"/>
            <a:ext cx="33099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689" name="Google Shape;689;p74"/>
          <p:cNvSpPr/>
          <p:nvPr/>
        </p:nvSpPr>
        <p:spPr>
          <a:xfrm>
            <a:off x="7684079" y="1806931"/>
            <a:ext cx="240284" cy="314120"/>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0" name="Google Shape;690;p74"/>
          <p:cNvSpPr/>
          <p:nvPr/>
        </p:nvSpPr>
        <p:spPr>
          <a:xfrm>
            <a:off x="5152913" y="2725391"/>
            <a:ext cx="282380" cy="378818"/>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1" name="Google Shape;691;p74"/>
          <p:cNvSpPr/>
          <p:nvPr/>
        </p:nvSpPr>
        <p:spPr>
          <a:xfrm>
            <a:off x="3841299" y="2031893"/>
            <a:ext cx="1872277" cy="1978189"/>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2" name="Google Shape;692;p74"/>
          <p:cNvSpPr/>
          <p:nvPr/>
        </p:nvSpPr>
        <p:spPr>
          <a:xfrm>
            <a:off x="7543590" y="1438377"/>
            <a:ext cx="464476" cy="431172"/>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3" name="Google Shape;693;p74"/>
          <p:cNvSpPr/>
          <p:nvPr/>
        </p:nvSpPr>
        <p:spPr>
          <a:xfrm>
            <a:off x="4640629" y="2425912"/>
            <a:ext cx="508514" cy="288087"/>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4" name="Google Shape;694;p74"/>
          <p:cNvSpPr/>
          <p:nvPr/>
        </p:nvSpPr>
        <p:spPr>
          <a:xfrm>
            <a:off x="5384916" y="2565573"/>
            <a:ext cx="581794" cy="1262073"/>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5" name="Google Shape;695;p74"/>
          <p:cNvSpPr/>
          <p:nvPr/>
        </p:nvSpPr>
        <p:spPr>
          <a:xfrm>
            <a:off x="5195855" y="2584529"/>
            <a:ext cx="196885" cy="110653"/>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6" name="Google Shape;696;p74"/>
          <p:cNvSpPr/>
          <p:nvPr/>
        </p:nvSpPr>
        <p:spPr>
          <a:xfrm>
            <a:off x="6043050" y="2942394"/>
            <a:ext cx="484341" cy="1020593"/>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7" name="Google Shape;697;p74"/>
          <p:cNvSpPr/>
          <p:nvPr/>
        </p:nvSpPr>
        <p:spPr>
          <a:xfrm>
            <a:off x="6058263" y="3558758"/>
            <a:ext cx="373792" cy="289698"/>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8" name="Google Shape;698;p74"/>
          <p:cNvSpPr/>
          <p:nvPr/>
        </p:nvSpPr>
        <p:spPr>
          <a:xfrm>
            <a:off x="5911422" y="3003533"/>
            <a:ext cx="490255" cy="599531"/>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699" name="Google Shape;699;p74"/>
          <p:cNvSpPr/>
          <p:nvPr/>
        </p:nvSpPr>
        <p:spPr>
          <a:xfrm>
            <a:off x="5736717" y="3139946"/>
            <a:ext cx="535006" cy="1021729"/>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00" name="Google Shape;700;p74"/>
          <p:cNvSpPr/>
          <p:nvPr/>
        </p:nvSpPr>
        <p:spPr>
          <a:xfrm>
            <a:off x="7911946" y="1239652"/>
            <a:ext cx="1147073" cy="1135266"/>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01" name="Google Shape;701;p74"/>
          <p:cNvSpPr/>
          <p:nvPr/>
        </p:nvSpPr>
        <p:spPr>
          <a:xfrm>
            <a:off x="4202674" y="524555"/>
            <a:ext cx="4051843" cy="2774667"/>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02" name="Google Shape;702;p74"/>
          <p:cNvSpPr/>
          <p:nvPr/>
        </p:nvSpPr>
        <p:spPr>
          <a:xfrm>
            <a:off x="7071201" y="3283300"/>
            <a:ext cx="628574" cy="900462"/>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03" name="Google Shape;703;p74"/>
          <p:cNvSpPr/>
          <p:nvPr/>
        </p:nvSpPr>
        <p:spPr>
          <a:xfrm>
            <a:off x="6312908" y="244942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4" name="Google Shape;704;p74"/>
          <p:cNvSpPr/>
          <p:nvPr/>
        </p:nvSpPr>
        <p:spPr>
          <a:xfrm>
            <a:off x="6732499" y="285275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5" name="Google Shape;705;p74"/>
          <p:cNvSpPr/>
          <p:nvPr/>
        </p:nvSpPr>
        <p:spPr>
          <a:xfrm>
            <a:off x="6863470" y="291882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6" name="Google Shape;706;p74"/>
          <p:cNvSpPr/>
          <p:nvPr/>
        </p:nvSpPr>
        <p:spPr>
          <a:xfrm>
            <a:off x="6811393" y="299592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7" name="Google Shape;707;p74"/>
          <p:cNvSpPr/>
          <p:nvPr/>
        </p:nvSpPr>
        <p:spPr>
          <a:xfrm>
            <a:off x="7165688" y="264903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8" name="Google Shape;708;p74"/>
          <p:cNvSpPr/>
          <p:nvPr/>
        </p:nvSpPr>
        <p:spPr>
          <a:xfrm>
            <a:off x="7071878" y="23373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09" name="Google Shape;709;p74"/>
          <p:cNvSpPr/>
          <p:nvPr/>
        </p:nvSpPr>
        <p:spPr>
          <a:xfrm>
            <a:off x="7236032" y="234334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0" name="Google Shape;710;p74"/>
          <p:cNvSpPr/>
          <p:nvPr/>
        </p:nvSpPr>
        <p:spPr>
          <a:xfrm>
            <a:off x="7106218" y="217893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1" name="Google Shape;711;p74"/>
          <p:cNvSpPr/>
          <p:nvPr/>
        </p:nvSpPr>
        <p:spPr>
          <a:xfrm>
            <a:off x="7199638" y="199208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2" name="Google Shape;712;p74"/>
          <p:cNvSpPr/>
          <p:nvPr/>
        </p:nvSpPr>
        <p:spPr>
          <a:xfrm>
            <a:off x="7026385" y="173465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3" name="Google Shape;713;p74"/>
          <p:cNvSpPr/>
          <p:nvPr/>
        </p:nvSpPr>
        <p:spPr>
          <a:xfrm>
            <a:off x="6965831" y="21249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4" name="Google Shape;714;p74"/>
          <p:cNvSpPr/>
          <p:nvPr/>
        </p:nvSpPr>
        <p:spPr>
          <a:xfrm>
            <a:off x="6905825" y="167291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15" name="Google Shape;715;p74"/>
          <p:cNvSpPr/>
          <p:nvPr/>
        </p:nvSpPr>
        <p:spPr>
          <a:xfrm>
            <a:off x="6312908" y="219240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p:cSld name="TITLE_5_1_1_1_1">
    <p:bg>
      <p:bgPr>
        <a:solidFill>
          <a:srgbClr val="FFFFFF"/>
        </a:solidFill>
      </p:bgPr>
    </p:bg>
    <p:spTree>
      <p:nvGrpSpPr>
        <p:cNvPr id="716" name="Shape 716"/>
        <p:cNvGrpSpPr/>
        <p:nvPr/>
      </p:nvGrpSpPr>
      <p:grpSpPr>
        <a:xfrm>
          <a:off x="0" y="0"/>
          <a:ext cx="0" cy="0"/>
          <a:chOff x="0" y="0"/>
          <a:chExt cx="0" cy="0"/>
        </a:xfrm>
      </p:grpSpPr>
      <p:sp>
        <p:nvSpPr>
          <p:cNvPr id="717" name="Google Shape;717;p7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718" name="Google Shape;718;p75"/>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719" name="Google Shape;719;p75"/>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AHMEDABAD </a:t>
            </a:r>
            <a:r>
              <a:rPr b="0" i="0" lang="en-GB" sz="500" u="none" cap="none" strike="noStrike">
                <a:solidFill>
                  <a:schemeClr val="dk1"/>
                </a:solidFill>
                <a:latin typeface="Montserrat"/>
                <a:ea typeface="Montserrat"/>
                <a:cs typeface="Montserrat"/>
                <a:sym typeface="Montserrat"/>
              </a:rPr>
              <a:t>– </a:t>
            </a:r>
            <a:r>
              <a:rPr b="0" i="0" lang="en-GB" sz="500" u="none" cap="none" strike="noStrike">
                <a:solidFill>
                  <a:srgbClr val="000000"/>
                </a:solidFill>
                <a:latin typeface="Montserrat"/>
                <a:ea typeface="Montserrat"/>
                <a:cs typeface="Montserrat"/>
                <a:sym typeface="Montserrat"/>
              </a:rPr>
              <a:t>AMMAN – BENGALURU – CHENNAI – DELHI – DHAKA – DUBAI – KARACHI – KOLKATA – MUMBAI </a:t>
            </a:r>
            <a:endParaRPr b="0" i="0" sz="500" u="none" cap="none" strike="noStrike">
              <a:solidFill>
                <a:srgbClr val="000000"/>
              </a:solidFill>
              <a:latin typeface="Montserrat"/>
              <a:ea typeface="Montserrat"/>
              <a:cs typeface="Montserrat"/>
              <a:sym typeface="Montserrat"/>
            </a:endParaRPr>
          </a:p>
        </p:txBody>
      </p:sp>
      <p:sp>
        <p:nvSpPr>
          <p:cNvPr id="720" name="Google Shape;720;p75"/>
          <p:cNvSpPr txBox="1"/>
          <p:nvPr>
            <p:ph idx="1" type="subTitle"/>
          </p:nvPr>
        </p:nvSpPr>
        <p:spPr>
          <a:xfrm>
            <a:off x="464100" y="1176000"/>
            <a:ext cx="28551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721" name="Google Shape;721;p75"/>
          <p:cNvSpPr/>
          <p:nvPr/>
        </p:nvSpPr>
        <p:spPr>
          <a:xfrm>
            <a:off x="8370576" y="1938998"/>
            <a:ext cx="60981" cy="19017"/>
          </a:xfrm>
          <a:custGeom>
            <a:rect b="b" l="l" r="r" t="t"/>
            <a:pathLst>
              <a:path extrusionOk="0" h="25356" w="81308">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nvGrpSpPr>
          <p:cNvPr id="722" name="Google Shape;722;p75"/>
          <p:cNvGrpSpPr/>
          <p:nvPr/>
        </p:nvGrpSpPr>
        <p:grpSpPr>
          <a:xfrm>
            <a:off x="3482264" y="921639"/>
            <a:ext cx="5185491" cy="3224497"/>
            <a:chOff x="6479812" y="3234553"/>
            <a:chExt cx="1828646" cy="1137108"/>
          </a:xfrm>
        </p:grpSpPr>
        <p:sp>
          <p:nvSpPr>
            <p:cNvPr id="723" name="Google Shape;723;p75"/>
            <p:cNvSpPr/>
            <p:nvPr/>
          </p:nvSpPr>
          <p:spPr>
            <a:xfrm>
              <a:off x="6879729" y="4186704"/>
              <a:ext cx="45174" cy="48899"/>
            </a:xfrm>
            <a:custGeom>
              <a:rect b="b" l="l" r="r" t="t"/>
              <a:pathLst>
                <a:path extrusionOk="0" h="48899" w="45174">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4" name="Google Shape;724;p75"/>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5" name="Google Shape;725;p75"/>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6" name="Google Shape;726;p75"/>
            <p:cNvSpPr/>
            <p:nvPr/>
          </p:nvSpPr>
          <p:spPr>
            <a:xfrm>
              <a:off x="8092616" y="3819294"/>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7" name="Google Shape;727;p75"/>
            <p:cNvSpPr/>
            <p:nvPr/>
          </p:nvSpPr>
          <p:spPr>
            <a:xfrm>
              <a:off x="7586964" y="3551937"/>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8" name="Google Shape;728;p75"/>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29" name="Google Shape;729;p75"/>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0" name="Google Shape;730;p75"/>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1" name="Google Shape;731;p75"/>
            <p:cNvSpPr/>
            <p:nvPr/>
          </p:nvSpPr>
          <p:spPr>
            <a:xfrm>
              <a:off x="7613670" y="3314746"/>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2" name="Google Shape;732;p75"/>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3" name="Google Shape;733;p75"/>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4" name="Google Shape;734;p75"/>
            <p:cNvSpPr/>
            <p:nvPr/>
          </p:nvSpPr>
          <p:spPr>
            <a:xfrm>
              <a:off x="7840686" y="3539879"/>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5" name="Google Shape;735;p75"/>
            <p:cNvSpPr/>
            <p:nvPr/>
          </p:nvSpPr>
          <p:spPr>
            <a:xfrm>
              <a:off x="7895121" y="3703839"/>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6" name="Google Shape;736;p75"/>
            <p:cNvSpPr/>
            <p:nvPr/>
          </p:nvSpPr>
          <p:spPr>
            <a:xfrm>
              <a:off x="8109171" y="3764989"/>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7" name="Google Shape;737;p75"/>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8" name="Google Shape;738;p75"/>
            <p:cNvSpPr/>
            <p:nvPr/>
          </p:nvSpPr>
          <p:spPr>
            <a:xfrm>
              <a:off x="7150561" y="3849023"/>
              <a:ext cx="208405" cy="233424"/>
            </a:xfrm>
            <a:custGeom>
              <a:rect b="b" l="l" r="r" t="t"/>
              <a:pathLst>
                <a:path extrusionOk="0" h="233424" w="208405">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39" name="Google Shape;739;p75"/>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0" name="Google Shape;740;p75"/>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1" name="Google Shape;741;p75"/>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2" name="Google Shape;742;p75"/>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3" name="Google Shape;743;p75"/>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4" name="Google Shape;744;p75"/>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5" name="Google Shape;745;p75"/>
            <p:cNvSpPr/>
            <p:nvPr/>
          </p:nvSpPr>
          <p:spPr>
            <a:xfrm>
              <a:off x="7881379" y="4270663"/>
              <a:ext cx="53431" cy="100998"/>
            </a:xfrm>
            <a:custGeom>
              <a:rect b="b" l="l" r="r" t="t"/>
              <a:pathLst>
                <a:path extrusionOk="0" h="100998" w="53431">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6" name="Google Shape;746;p75"/>
            <p:cNvSpPr/>
            <p:nvPr/>
          </p:nvSpPr>
          <p:spPr>
            <a:xfrm>
              <a:off x="6906065" y="4016018"/>
              <a:ext cx="309096" cy="183516"/>
            </a:xfrm>
            <a:custGeom>
              <a:rect b="b" l="l" r="r" t="t"/>
              <a:pathLst>
                <a:path extrusionOk="0" h="183516" w="309096">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7" name="Google Shape;747;p75"/>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8" name="Google Shape;748;p75"/>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49" name="Google Shape;749;p75"/>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50" name="Google Shape;750;p75"/>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51" name="Google Shape;751;p75"/>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52" name="Google Shape;752;p75"/>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53" name="Google Shape;753;p75"/>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754" name="Google Shape;754;p75"/>
          <p:cNvSpPr/>
          <p:nvPr/>
        </p:nvSpPr>
        <p:spPr>
          <a:xfrm>
            <a:off x="4192410" y="207913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55" name="Google Shape;755;p75"/>
          <p:cNvSpPr/>
          <p:nvPr/>
        </p:nvSpPr>
        <p:spPr>
          <a:xfrm>
            <a:off x="5579005" y="263353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56" name="Google Shape;756;p75"/>
          <p:cNvSpPr/>
          <p:nvPr/>
        </p:nvSpPr>
        <p:spPr>
          <a:xfrm>
            <a:off x="6442089" y="259257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57" name="Google Shape;757;p75"/>
          <p:cNvSpPr/>
          <p:nvPr/>
        </p:nvSpPr>
        <p:spPr>
          <a:xfrm>
            <a:off x="7282231" y="23356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58" name="Google Shape;758;p75"/>
          <p:cNvSpPr/>
          <p:nvPr/>
        </p:nvSpPr>
        <p:spPr>
          <a:xfrm>
            <a:off x="8008889" y="285180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59" name="Google Shape;759;p75"/>
          <p:cNvSpPr/>
          <p:nvPr/>
        </p:nvSpPr>
        <p:spPr>
          <a:xfrm>
            <a:off x="8167193" y="280637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60" name="Google Shape;760;p75"/>
          <p:cNvSpPr/>
          <p:nvPr/>
        </p:nvSpPr>
        <p:spPr>
          <a:xfrm>
            <a:off x="7422374" y="346451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61" name="Google Shape;761;p75"/>
          <p:cNvSpPr/>
          <p:nvPr/>
        </p:nvSpPr>
        <p:spPr>
          <a:xfrm>
            <a:off x="7242403" y="346066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62" name="Google Shape;762;p75"/>
          <p:cNvSpPr/>
          <p:nvPr/>
        </p:nvSpPr>
        <p:spPr>
          <a:xfrm>
            <a:off x="6969671" y="305299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763" name="Google Shape;763;p75"/>
          <p:cNvSpPr/>
          <p:nvPr/>
        </p:nvSpPr>
        <p:spPr>
          <a:xfrm>
            <a:off x="6893471" y="274819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p:cSld name="TITLE_5_1_1_1_1_1">
    <p:bg>
      <p:bgPr>
        <a:solidFill>
          <a:srgbClr val="FFFFFF"/>
        </a:solidFill>
      </p:bgPr>
    </p:bg>
    <p:spTree>
      <p:nvGrpSpPr>
        <p:cNvPr id="764" name="Shape 764"/>
        <p:cNvGrpSpPr/>
        <p:nvPr/>
      </p:nvGrpSpPr>
      <p:grpSpPr>
        <a:xfrm>
          <a:off x="0" y="0"/>
          <a:ext cx="0" cy="0"/>
          <a:chOff x="0" y="0"/>
          <a:chExt cx="0" cy="0"/>
        </a:xfrm>
      </p:grpSpPr>
      <p:sp>
        <p:nvSpPr>
          <p:cNvPr id="765" name="Google Shape;765;p7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766" name="Google Shape;766;p76"/>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767" name="Google Shape;767;p76"/>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AUCKLAND – BANGKOK – HANOI – HO CHI MINH CITY – JAKARTA – KUALA LUMPUR </a:t>
            </a:r>
            <a:br>
              <a:rPr b="0" i="0" lang="en-GB" sz="500" u="none" cap="none" strike="noStrike">
                <a:solidFill>
                  <a:srgbClr val="000000"/>
                </a:solidFill>
                <a:latin typeface="Montserrat"/>
                <a:ea typeface="Montserrat"/>
                <a:cs typeface="Montserrat"/>
                <a:sym typeface="Montserrat"/>
              </a:rPr>
            </a:br>
            <a:r>
              <a:rPr b="0" i="0" lang="en-GB" sz="500" u="none" cap="none" strike="noStrike">
                <a:solidFill>
                  <a:srgbClr val="000000"/>
                </a:solidFill>
                <a:latin typeface="Montserrat"/>
                <a:ea typeface="Montserrat"/>
                <a:cs typeface="Montserrat"/>
                <a:sym typeface="Montserrat"/>
              </a:rPr>
              <a:t>MELBOURNE – QUEZON CITY – SEOUL – SINGAPORE – SYDNEY – TOKYO – YOKOHAMA  </a:t>
            </a:r>
            <a:endParaRPr b="0" i="0" sz="500" u="none" cap="none" strike="noStrike">
              <a:solidFill>
                <a:srgbClr val="000000"/>
              </a:solidFill>
              <a:latin typeface="Montserrat"/>
              <a:ea typeface="Montserrat"/>
              <a:cs typeface="Montserrat"/>
              <a:sym typeface="Montserrat"/>
            </a:endParaRPr>
          </a:p>
        </p:txBody>
      </p:sp>
      <p:sp>
        <p:nvSpPr>
          <p:cNvPr id="768" name="Google Shape;768;p76"/>
          <p:cNvSpPr txBox="1"/>
          <p:nvPr>
            <p:ph idx="1" type="subTitle"/>
          </p:nvPr>
        </p:nvSpPr>
        <p:spPr>
          <a:xfrm>
            <a:off x="464100" y="1176000"/>
            <a:ext cx="28551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grpSp>
        <p:nvGrpSpPr>
          <p:cNvPr id="769" name="Google Shape;769;p76"/>
          <p:cNvGrpSpPr/>
          <p:nvPr/>
        </p:nvGrpSpPr>
        <p:grpSpPr>
          <a:xfrm>
            <a:off x="3837906" y="-536820"/>
            <a:ext cx="4829847" cy="5011573"/>
            <a:chOff x="6602042" y="703606"/>
            <a:chExt cx="4829847" cy="5011573"/>
          </a:xfrm>
        </p:grpSpPr>
        <p:grpSp>
          <p:nvGrpSpPr>
            <p:cNvPr id="770" name="Google Shape;770;p76"/>
            <p:cNvGrpSpPr/>
            <p:nvPr/>
          </p:nvGrpSpPr>
          <p:grpSpPr>
            <a:xfrm>
              <a:off x="6602042" y="703606"/>
              <a:ext cx="4829847" cy="5011573"/>
              <a:chOff x="8040759" y="2097491"/>
              <a:chExt cx="2882286" cy="2990734"/>
            </a:xfrm>
          </p:grpSpPr>
          <p:sp>
            <p:nvSpPr>
              <p:cNvPr id="771" name="Google Shape;771;p76"/>
              <p:cNvSpPr/>
              <p:nvPr/>
            </p:nvSpPr>
            <p:spPr>
              <a:xfrm>
                <a:off x="9522224" y="2685568"/>
                <a:ext cx="92595" cy="121048"/>
              </a:xfrm>
              <a:custGeom>
                <a:rect b="b" l="l" r="r" t="t"/>
                <a:pathLst>
                  <a:path extrusionOk="0" h="121048" w="92595">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2" name="Google Shape;772;p76"/>
              <p:cNvSpPr/>
              <p:nvPr/>
            </p:nvSpPr>
            <p:spPr>
              <a:xfrm>
                <a:off x="8546411" y="3039652"/>
                <a:ext cx="108817" cy="145980"/>
              </a:xfrm>
              <a:custGeom>
                <a:rect b="b" l="l" r="r" t="t"/>
                <a:pathLst>
                  <a:path extrusionOk="0" h="145980" w="108817">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3" name="Google Shape;773;p76"/>
              <p:cNvSpPr/>
              <p:nvPr/>
            </p:nvSpPr>
            <p:spPr>
              <a:xfrm>
                <a:off x="8040759" y="2772295"/>
                <a:ext cx="721494" cy="762308"/>
              </a:xfrm>
              <a:custGeom>
                <a:rect b="b" l="l" r="r" t="t"/>
                <a:pathLst>
                  <a:path extrusionOk="0" h="762308" w="721494">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4" name="Google Shape;774;p76"/>
              <p:cNvSpPr/>
              <p:nvPr/>
            </p:nvSpPr>
            <p:spPr>
              <a:xfrm>
                <a:off x="8067465" y="2535104"/>
                <a:ext cx="286986" cy="118688"/>
              </a:xfrm>
              <a:custGeom>
                <a:rect b="b" l="l" r="r" t="t"/>
                <a:pathLst>
                  <a:path extrusionOk="0" h="118688" w="286986">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5" name="Google Shape;775;p76"/>
              <p:cNvSpPr/>
              <p:nvPr/>
            </p:nvSpPr>
            <p:spPr>
              <a:xfrm>
                <a:off x="8294481" y="2760237"/>
                <a:ext cx="60075" cy="57266"/>
              </a:xfrm>
              <a:custGeom>
                <a:rect b="b" l="l" r="r" t="t"/>
                <a:pathLst>
                  <a:path extrusionOk="0" h="57266" w="60075">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6" name="Google Shape;776;p76"/>
              <p:cNvSpPr/>
              <p:nvPr/>
            </p:nvSpPr>
            <p:spPr>
              <a:xfrm>
                <a:off x="9468063" y="2543483"/>
                <a:ext cx="178989" cy="166155"/>
              </a:xfrm>
              <a:custGeom>
                <a:rect b="b" l="l" r="r" t="t"/>
                <a:pathLst>
                  <a:path extrusionOk="0" h="166155" w="178989">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7" name="Google Shape;777;p76"/>
              <p:cNvSpPr/>
              <p:nvPr/>
            </p:nvSpPr>
            <p:spPr>
              <a:xfrm>
                <a:off x="8348916" y="2924197"/>
                <a:ext cx="195959" cy="111016"/>
              </a:xfrm>
              <a:custGeom>
                <a:rect b="b" l="l" r="r" t="t"/>
                <a:pathLst>
                  <a:path extrusionOk="0" h="111016" w="195959">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8" name="Google Shape;778;p76"/>
              <p:cNvSpPr/>
              <p:nvPr/>
            </p:nvSpPr>
            <p:spPr>
              <a:xfrm>
                <a:off x="8635853" y="2978039"/>
                <a:ext cx="224198" cy="486348"/>
              </a:xfrm>
              <a:custGeom>
                <a:rect b="b" l="l" r="r" t="t"/>
                <a:pathLst>
                  <a:path extrusionOk="0" h="486348" w="224198">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79" name="Google Shape;779;p76"/>
              <p:cNvSpPr/>
              <p:nvPr/>
            </p:nvSpPr>
            <p:spPr>
              <a:xfrm>
                <a:off x="8562966" y="2985347"/>
                <a:ext cx="75871" cy="42641"/>
              </a:xfrm>
              <a:custGeom>
                <a:rect b="b" l="l" r="r" t="t"/>
                <a:pathLst>
                  <a:path extrusionOk="0" h="42641" w="75871">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0" name="Google Shape;780;p76"/>
              <p:cNvSpPr/>
              <p:nvPr/>
            </p:nvSpPr>
            <p:spPr>
              <a:xfrm>
                <a:off x="8889576" y="3123311"/>
                <a:ext cx="186644" cy="393292"/>
              </a:xfrm>
              <a:custGeom>
                <a:rect b="b" l="l" r="r" t="t"/>
                <a:pathLst>
                  <a:path extrusionOk="0" h="393292" w="186644">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1" name="Google Shape;781;p76"/>
              <p:cNvSpPr/>
              <p:nvPr/>
            </p:nvSpPr>
            <p:spPr>
              <a:xfrm>
                <a:off x="8895441" y="3360931"/>
                <a:ext cx="144043" cy="111637"/>
              </a:xfrm>
              <a:custGeom>
                <a:rect b="b" l="l" r="r" t="t"/>
                <a:pathLst>
                  <a:path extrusionOk="0" h="111637" w="144043">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2" name="Google Shape;782;p76"/>
              <p:cNvSpPr/>
              <p:nvPr/>
            </p:nvSpPr>
            <p:spPr>
              <a:xfrm>
                <a:off x="8838831" y="3146881"/>
                <a:ext cx="188923" cy="231033"/>
              </a:xfrm>
              <a:custGeom>
                <a:rect b="b" l="l" r="r" t="t"/>
                <a:pathLst>
                  <a:path extrusionOk="0" h="231033" w="188923">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3" name="Google Shape;783;p76"/>
              <p:cNvSpPr/>
              <p:nvPr/>
            </p:nvSpPr>
            <p:spPr>
              <a:xfrm>
                <a:off x="8771479" y="3199471"/>
                <a:ext cx="206168" cy="393730"/>
              </a:xfrm>
              <a:custGeom>
                <a:rect b="b" l="l" r="r" t="t"/>
                <a:pathLst>
                  <a:path extrusionOk="0" h="393730" w="206168">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4" name="Google Shape;784;p76"/>
              <p:cNvSpPr/>
              <p:nvPr/>
            </p:nvSpPr>
            <p:spPr>
              <a:xfrm>
                <a:off x="8831450" y="3568522"/>
                <a:ext cx="501907" cy="153082"/>
              </a:xfrm>
              <a:custGeom>
                <a:rect b="b" l="l" r="r" t="t"/>
                <a:pathLst>
                  <a:path extrusionOk="0" h="153082" w="501907">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5" name="Google Shape;785;p76"/>
              <p:cNvSpPr/>
              <p:nvPr/>
            </p:nvSpPr>
            <p:spPr>
              <a:xfrm>
                <a:off x="9198656" y="3620189"/>
                <a:ext cx="32577" cy="21220"/>
              </a:xfrm>
              <a:custGeom>
                <a:rect b="b" l="l" r="r" t="t"/>
                <a:pathLst>
                  <a:path extrusionOk="0" h="21220" w="32577">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6" name="Google Shape;786;p76"/>
              <p:cNvSpPr/>
              <p:nvPr/>
            </p:nvSpPr>
            <p:spPr>
              <a:xfrm>
                <a:off x="9610071" y="2466871"/>
                <a:ext cx="442032" cy="437482"/>
              </a:xfrm>
              <a:custGeom>
                <a:rect b="b" l="l" r="r" t="t"/>
                <a:pathLst>
                  <a:path extrusionOk="0" h="437482" w="442032">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7" name="Google Shape;787;p76"/>
              <p:cNvSpPr/>
              <p:nvPr/>
            </p:nvSpPr>
            <p:spPr>
              <a:xfrm>
                <a:off x="8175602" y="2097491"/>
                <a:ext cx="1561404" cy="1069236"/>
              </a:xfrm>
              <a:custGeom>
                <a:rect b="b" l="l" r="r" t="t"/>
                <a:pathLst>
                  <a:path extrusionOk="0" h="1069236" w="1561404">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8" name="Google Shape;788;p76"/>
              <p:cNvSpPr/>
              <p:nvPr/>
            </p:nvSpPr>
            <p:spPr>
              <a:xfrm>
                <a:off x="9285948" y="3254737"/>
                <a:ext cx="242225" cy="346999"/>
              </a:xfrm>
              <a:custGeom>
                <a:rect b="b" l="l" r="r" t="t"/>
                <a:pathLst>
                  <a:path extrusionOk="0" h="346999" w="242225">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89" name="Google Shape;789;p76"/>
              <p:cNvSpPr/>
              <p:nvPr/>
            </p:nvSpPr>
            <p:spPr>
              <a:xfrm>
                <a:off x="9904465" y="3819476"/>
                <a:ext cx="322169" cy="209478"/>
              </a:xfrm>
              <a:custGeom>
                <a:rect b="b" l="l" r="r" t="t"/>
                <a:pathLst>
                  <a:path extrusionOk="0" h="209478" w="322169">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nvGrpSpPr>
              <p:cNvPr id="790" name="Google Shape;790;p76"/>
              <p:cNvGrpSpPr/>
              <p:nvPr/>
            </p:nvGrpSpPr>
            <p:grpSpPr>
              <a:xfrm>
                <a:off x="10265115" y="3892461"/>
                <a:ext cx="203224" cy="142921"/>
                <a:chOff x="13744692" y="3249703"/>
                <a:chExt cx="203224" cy="142921"/>
              </a:xfrm>
            </p:grpSpPr>
            <p:sp>
              <p:nvSpPr>
                <p:cNvPr id="791" name="Google Shape;791;p76"/>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2" name="Google Shape;792;p76"/>
                <p:cNvSpPr/>
                <p:nvPr/>
              </p:nvSpPr>
              <p:spPr>
                <a:xfrm>
                  <a:off x="13744692" y="3249703"/>
                  <a:ext cx="203224" cy="142921"/>
                </a:xfrm>
                <a:custGeom>
                  <a:rect b="b" l="l" r="r" t="t"/>
                  <a:pathLst>
                    <a:path extrusionOk="0" h="142921" w="203224">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793" name="Google Shape;793;p76"/>
              <p:cNvSpPr/>
              <p:nvPr/>
            </p:nvSpPr>
            <p:spPr>
              <a:xfrm>
                <a:off x="9166175" y="4030417"/>
                <a:ext cx="1066068" cy="943446"/>
              </a:xfrm>
              <a:custGeom>
                <a:rect b="b" l="l" r="r" t="t"/>
                <a:pathLst>
                  <a:path extrusionOk="0" h="943446" w="1066068">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4" name="Google Shape;794;p76"/>
              <p:cNvSpPr/>
              <p:nvPr/>
            </p:nvSpPr>
            <p:spPr>
              <a:xfrm>
                <a:off x="10571768" y="4699662"/>
                <a:ext cx="315861" cy="388563"/>
              </a:xfrm>
              <a:custGeom>
                <a:rect b="b" l="l" r="r" t="t"/>
                <a:pathLst>
                  <a:path extrusionOk="0" h="388563" w="315861">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5" name="Google Shape;795;p76"/>
              <p:cNvSpPr/>
              <p:nvPr/>
            </p:nvSpPr>
            <p:spPr>
              <a:xfrm>
                <a:off x="10858942" y="4182114"/>
                <a:ext cx="64103" cy="53780"/>
              </a:xfrm>
              <a:custGeom>
                <a:rect b="b" l="l" r="r" t="t"/>
                <a:pathLst>
                  <a:path extrusionOk="0" h="53780" w="64103">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6" name="Google Shape;796;p76"/>
              <p:cNvSpPr/>
              <p:nvPr/>
            </p:nvSpPr>
            <p:spPr>
              <a:xfrm>
                <a:off x="10511525" y="4291750"/>
                <a:ext cx="76371" cy="54059"/>
              </a:xfrm>
              <a:custGeom>
                <a:rect b="b" l="l" r="r" t="t"/>
                <a:pathLst>
                  <a:path extrusionOk="0" h="54059" w="76371">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7" name="Google Shape;797;p76"/>
              <p:cNvSpPr/>
              <p:nvPr/>
            </p:nvSpPr>
            <p:spPr>
              <a:xfrm>
                <a:off x="8711495" y="3596213"/>
                <a:ext cx="1192047" cy="423331"/>
              </a:xfrm>
              <a:custGeom>
                <a:rect b="b" l="l" r="r" t="t"/>
                <a:pathLst>
                  <a:path extrusionOk="0" h="423331" w="1192047">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798" name="Google Shape;798;p76"/>
              <p:cNvSpPr/>
              <p:nvPr/>
            </p:nvSpPr>
            <p:spPr>
              <a:xfrm>
                <a:off x="9461604" y="3963173"/>
                <a:ext cx="84056" cy="30253"/>
              </a:xfrm>
              <a:custGeom>
                <a:rect b="b" l="l" r="r" t="t"/>
                <a:pathLst>
                  <a:path extrusionOk="0" h="30253" w="84056">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799" name="Google Shape;799;p76"/>
            <p:cNvSpPr/>
            <p:nvPr/>
          </p:nvSpPr>
          <p:spPr>
            <a:xfrm>
              <a:off x="9089292" y="171487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0" name="Google Shape;800;p76"/>
            <p:cNvSpPr/>
            <p:nvPr/>
          </p:nvSpPr>
          <p:spPr>
            <a:xfrm>
              <a:off x="9632126" y="1778218"/>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1" name="Google Shape;801;p76"/>
            <p:cNvSpPr/>
            <p:nvPr/>
          </p:nvSpPr>
          <p:spPr>
            <a:xfrm>
              <a:off x="8124492" y="2444843"/>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2" name="Google Shape;802;p76"/>
            <p:cNvSpPr/>
            <p:nvPr/>
          </p:nvSpPr>
          <p:spPr>
            <a:xfrm>
              <a:off x="8832679" y="2741808"/>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3" name="Google Shape;803;p76"/>
            <p:cNvSpPr/>
            <p:nvPr/>
          </p:nvSpPr>
          <p:spPr>
            <a:xfrm>
              <a:off x="7892871" y="283689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4" name="Google Shape;804;p76"/>
            <p:cNvSpPr/>
            <p:nvPr/>
          </p:nvSpPr>
          <p:spPr>
            <a:xfrm>
              <a:off x="8238816" y="288159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5" name="Google Shape;805;p76"/>
            <p:cNvSpPr/>
            <p:nvPr/>
          </p:nvSpPr>
          <p:spPr>
            <a:xfrm>
              <a:off x="7922138" y="3235064"/>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6" name="Google Shape;806;p76"/>
            <p:cNvSpPr/>
            <p:nvPr/>
          </p:nvSpPr>
          <p:spPr>
            <a:xfrm>
              <a:off x="8007384" y="3287825"/>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7" name="Google Shape;807;p76"/>
            <p:cNvSpPr/>
            <p:nvPr/>
          </p:nvSpPr>
          <p:spPr>
            <a:xfrm>
              <a:off x="8234256" y="3731150"/>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8" name="Google Shape;808;p76"/>
            <p:cNvSpPr/>
            <p:nvPr/>
          </p:nvSpPr>
          <p:spPr>
            <a:xfrm>
              <a:off x="10098814" y="4979719"/>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09" name="Google Shape;809;p76"/>
            <p:cNvSpPr/>
            <p:nvPr/>
          </p:nvSpPr>
          <p:spPr>
            <a:xfrm>
              <a:off x="11214601" y="5203126"/>
              <a:ext cx="864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10" name="Google Shape;810;p76"/>
            <p:cNvSpPr/>
            <p:nvPr/>
          </p:nvSpPr>
          <p:spPr>
            <a:xfrm>
              <a:off x="9938152" y="5153512"/>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11" name="Google Shape;811;p76"/>
            <p:cNvSpPr/>
            <p:nvPr/>
          </p:nvSpPr>
          <p:spPr>
            <a:xfrm>
              <a:off x="9660194" y="1721699"/>
              <a:ext cx="83700" cy="837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p:cSld name="TITLE_5_1_1_1_1_1_1">
    <p:bg>
      <p:bgPr>
        <a:solidFill>
          <a:srgbClr val="FFFFFF"/>
        </a:solidFill>
      </p:bgPr>
    </p:bg>
    <p:spTree>
      <p:nvGrpSpPr>
        <p:cNvPr id="812" name="Shape 812"/>
        <p:cNvGrpSpPr/>
        <p:nvPr/>
      </p:nvGrpSpPr>
      <p:grpSpPr>
        <a:xfrm>
          <a:off x="0" y="0"/>
          <a:ext cx="0" cy="0"/>
          <a:chOff x="0" y="0"/>
          <a:chExt cx="0" cy="0"/>
        </a:xfrm>
      </p:grpSpPr>
      <p:grpSp>
        <p:nvGrpSpPr>
          <p:cNvPr id="813" name="Google Shape;813;p77"/>
          <p:cNvGrpSpPr/>
          <p:nvPr/>
        </p:nvGrpSpPr>
        <p:grpSpPr>
          <a:xfrm>
            <a:off x="4192373" y="-644444"/>
            <a:ext cx="12724139" cy="5883919"/>
            <a:chOff x="5540240" y="1676442"/>
            <a:chExt cx="5215025" cy="2411541"/>
          </a:xfrm>
        </p:grpSpPr>
        <p:sp>
          <p:nvSpPr>
            <p:cNvPr id="814" name="Google Shape;814;p77"/>
            <p:cNvSpPr/>
            <p:nvPr/>
          </p:nvSpPr>
          <p:spPr>
            <a:xfrm>
              <a:off x="6007624" y="3492359"/>
              <a:ext cx="109594" cy="210888"/>
            </a:xfrm>
            <a:custGeom>
              <a:rect b="b" l="l" r="r" t="t"/>
              <a:pathLst>
                <a:path extrusionOk="0" h="210888" w="109594">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15" name="Google Shape;815;p77"/>
            <p:cNvSpPr/>
            <p:nvPr/>
          </p:nvSpPr>
          <p:spPr>
            <a:xfrm>
              <a:off x="6710468" y="3569430"/>
              <a:ext cx="35588" cy="48013"/>
            </a:xfrm>
            <a:custGeom>
              <a:rect b="b" l="l" r="r" t="t"/>
              <a:pathLst>
                <a:path extrusionOk="0" h="48013" w="35588">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16" name="Google Shape;816;p77"/>
            <p:cNvSpPr/>
            <p:nvPr/>
          </p:nvSpPr>
          <p:spPr>
            <a:xfrm>
              <a:off x="6722463" y="3498424"/>
              <a:ext cx="179912" cy="141161"/>
            </a:xfrm>
            <a:custGeom>
              <a:rect b="b" l="l" r="r" t="t"/>
              <a:pathLst>
                <a:path extrusionOk="0" h="141161" w="179912">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17" name="Google Shape;817;p77"/>
            <p:cNvSpPr/>
            <p:nvPr/>
          </p:nvSpPr>
          <p:spPr>
            <a:xfrm>
              <a:off x="6708623" y="3634281"/>
              <a:ext cx="12916" cy="35751"/>
            </a:xfrm>
            <a:custGeom>
              <a:rect b="b" l="l" r="r" t="t"/>
              <a:pathLst>
                <a:path extrusionOk="0" h="35751" w="12916">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18" name="Google Shape;818;p77"/>
            <p:cNvSpPr/>
            <p:nvPr/>
          </p:nvSpPr>
          <p:spPr>
            <a:xfrm>
              <a:off x="6688326" y="3611907"/>
              <a:ext cx="36905" cy="108870"/>
            </a:xfrm>
            <a:custGeom>
              <a:rect b="b" l="l" r="r" t="t"/>
              <a:pathLst>
                <a:path extrusionOk="0" h="108870" w="36905">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19" name="Google Shape;819;p77"/>
            <p:cNvSpPr/>
            <p:nvPr/>
          </p:nvSpPr>
          <p:spPr>
            <a:xfrm>
              <a:off x="6705855" y="3610062"/>
              <a:ext cx="110715" cy="120922"/>
            </a:xfrm>
            <a:custGeom>
              <a:rect b="b" l="l" r="r" t="t"/>
              <a:pathLst>
                <a:path extrusionOk="0" h="120922" w="110715">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0" name="Google Shape;820;p77"/>
            <p:cNvSpPr/>
            <p:nvPr/>
          </p:nvSpPr>
          <p:spPr>
            <a:xfrm>
              <a:off x="6835023" y="3299919"/>
              <a:ext cx="178868" cy="79652"/>
            </a:xfrm>
            <a:custGeom>
              <a:rect b="b" l="l" r="r" t="t"/>
              <a:pathLst>
                <a:path extrusionOk="0" h="79652" w="178868">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1" name="Google Shape;821;p77"/>
            <p:cNvSpPr/>
            <p:nvPr/>
          </p:nvSpPr>
          <p:spPr>
            <a:xfrm>
              <a:off x="6479812" y="3347094"/>
              <a:ext cx="486224" cy="191926"/>
            </a:xfrm>
            <a:custGeom>
              <a:rect b="b" l="l" r="r" t="t"/>
              <a:pathLst>
                <a:path extrusionOk="0" h="191926" w="486224">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2" name="Google Shape;822;p77"/>
            <p:cNvSpPr/>
            <p:nvPr/>
          </p:nvSpPr>
          <p:spPr>
            <a:xfrm>
              <a:off x="6180054" y="2915959"/>
              <a:ext cx="248791" cy="200497"/>
            </a:xfrm>
            <a:custGeom>
              <a:rect b="b" l="l" r="r" t="t"/>
              <a:pathLst>
                <a:path extrusionOk="0" h="200497" w="248791">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3" name="Google Shape;823;p77"/>
            <p:cNvSpPr/>
            <p:nvPr/>
          </p:nvSpPr>
          <p:spPr>
            <a:xfrm>
              <a:off x="6216574" y="3245378"/>
              <a:ext cx="91961" cy="87896"/>
            </a:xfrm>
            <a:custGeom>
              <a:rect b="b" l="l" r="r" t="t"/>
              <a:pathLst>
                <a:path extrusionOk="0" h="87896" w="91961">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4" name="Google Shape;824;p77"/>
            <p:cNvSpPr/>
            <p:nvPr/>
          </p:nvSpPr>
          <p:spPr>
            <a:xfrm>
              <a:off x="6169809" y="3202261"/>
              <a:ext cx="138394" cy="121786"/>
            </a:xfrm>
            <a:custGeom>
              <a:rect b="b" l="l" r="r" t="t"/>
              <a:pathLst>
                <a:path extrusionOk="0" h="121786" w="138394">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5" name="Google Shape;825;p77"/>
            <p:cNvSpPr/>
            <p:nvPr/>
          </p:nvSpPr>
          <p:spPr>
            <a:xfrm>
              <a:off x="6304512" y="3328661"/>
              <a:ext cx="47054" cy="95953"/>
            </a:xfrm>
            <a:custGeom>
              <a:rect b="b" l="l" r="r" t="t"/>
              <a:pathLst>
                <a:path extrusionOk="0" h="95953" w="47054">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6" name="Google Shape;826;p77"/>
            <p:cNvSpPr/>
            <p:nvPr/>
          </p:nvSpPr>
          <p:spPr>
            <a:xfrm>
              <a:off x="6065188" y="3119225"/>
              <a:ext cx="192270" cy="89494"/>
            </a:xfrm>
            <a:custGeom>
              <a:rect b="b" l="l" r="r" t="t"/>
              <a:pathLst>
                <a:path extrusionOk="0" h="89494" w="19227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7" name="Google Shape;827;p77"/>
            <p:cNvSpPr/>
            <p:nvPr/>
          </p:nvSpPr>
          <p:spPr>
            <a:xfrm>
              <a:off x="6227935" y="3131182"/>
              <a:ext cx="168502" cy="94448"/>
            </a:xfrm>
            <a:custGeom>
              <a:rect b="b" l="l" r="r" t="t"/>
              <a:pathLst>
                <a:path extrusionOk="0" h="94448" w="168502">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8" name="Google Shape;828;p77"/>
            <p:cNvSpPr/>
            <p:nvPr/>
          </p:nvSpPr>
          <p:spPr>
            <a:xfrm>
              <a:off x="6135022" y="3050950"/>
              <a:ext cx="160264" cy="83958"/>
            </a:xfrm>
            <a:custGeom>
              <a:rect b="b" l="l" r="r" t="t"/>
              <a:pathLst>
                <a:path extrusionOk="0" h="83958" w="160264">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29" name="Google Shape;829;p77"/>
            <p:cNvSpPr/>
            <p:nvPr/>
          </p:nvSpPr>
          <p:spPr>
            <a:xfrm>
              <a:off x="6247310" y="3100772"/>
              <a:ext cx="146697" cy="57433"/>
            </a:xfrm>
            <a:custGeom>
              <a:rect b="b" l="l" r="r" t="t"/>
              <a:pathLst>
                <a:path extrusionOk="0" h="57433" w="146697">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0" name="Google Shape;830;p77"/>
            <p:cNvSpPr/>
            <p:nvPr/>
          </p:nvSpPr>
          <p:spPr>
            <a:xfrm>
              <a:off x="5562207" y="3347085"/>
              <a:ext cx="86639" cy="159228"/>
            </a:xfrm>
            <a:custGeom>
              <a:rect b="b" l="l" r="r" t="t"/>
              <a:pathLst>
                <a:path extrusionOk="0" h="159228" w="86639">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1" name="Google Shape;831;p77"/>
            <p:cNvSpPr/>
            <p:nvPr/>
          </p:nvSpPr>
          <p:spPr>
            <a:xfrm>
              <a:off x="5895789" y="2966069"/>
              <a:ext cx="106185" cy="91340"/>
            </a:xfrm>
            <a:custGeom>
              <a:rect b="b" l="l" r="r" t="t"/>
              <a:pathLst>
                <a:path extrusionOk="0" h="91340" w="106185">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2" name="Google Shape;832;p77"/>
            <p:cNvSpPr/>
            <p:nvPr/>
          </p:nvSpPr>
          <p:spPr>
            <a:xfrm>
              <a:off x="5963945" y="3082320"/>
              <a:ext cx="17648" cy="23988"/>
            </a:xfrm>
            <a:custGeom>
              <a:rect b="b" l="l" r="r" t="t"/>
              <a:pathLst>
                <a:path extrusionOk="0" h="23988" w="17648">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3" name="Google Shape;833;p77"/>
            <p:cNvSpPr/>
            <p:nvPr/>
          </p:nvSpPr>
          <p:spPr>
            <a:xfrm>
              <a:off x="5879182" y="3035663"/>
              <a:ext cx="100637" cy="69930"/>
            </a:xfrm>
            <a:custGeom>
              <a:rect b="b" l="l" r="r" t="t"/>
              <a:pathLst>
                <a:path extrusionOk="0" h="69930" w="100637">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4" name="Google Shape;834;p77"/>
            <p:cNvSpPr/>
            <p:nvPr/>
          </p:nvSpPr>
          <p:spPr>
            <a:xfrm>
              <a:off x="6333977" y="3140445"/>
              <a:ext cx="234494" cy="152233"/>
            </a:xfrm>
            <a:custGeom>
              <a:rect b="b" l="l" r="r" t="t"/>
              <a:pathLst>
                <a:path extrusionOk="0" h="152233" w="234494">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5" name="Google Shape;835;p77"/>
            <p:cNvSpPr/>
            <p:nvPr/>
          </p:nvSpPr>
          <p:spPr>
            <a:xfrm>
              <a:off x="6499187" y="3135832"/>
              <a:ext cx="81191" cy="99643"/>
            </a:xfrm>
            <a:custGeom>
              <a:rect b="b" l="l" r="r" t="t"/>
              <a:pathLst>
                <a:path extrusionOk="0" h="99643" w="81191">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6" name="Google Shape;836;p77"/>
            <p:cNvSpPr/>
            <p:nvPr/>
          </p:nvSpPr>
          <p:spPr>
            <a:xfrm>
              <a:off x="6383397" y="3278839"/>
              <a:ext cx="164688" cy="88572"/>
            </a:xfrm>
            <a:custGeom>
              <a:rect b="b" l="l" r="r" t="t"/>
              <a:pathLst>
                <a:path extrusionOk="0" h="88572" w="164688">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7" name="Google Shape;837;p77"/>
            <p:cNvSpPr/>
            <p:nvPr/>
          </p:nvSpPr>
          <p:spPr>
            <a:xfrm>
              <a:off x="6334217" y="3336965"/>
              <a:ext cx="71784" cy="47976"/>
            </a:xfrm>
            <a:custGeom>
              <a:rect b="b" l="l" r="r" t="t"/>
              <a:pathLst>
                <a:path extrusionOk="0" h="47976" w="71784">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8" name="Google Shape;838;p77"/>
            <p:cNvSpPr/>
            <p:nvPr/>
          </p:nvSpPr>
          <p:spPr>
            <a:xfrm>
              <a:off x="6379246" y="3002220"/>
              <a:ext cx="465075" cy="267227"/>
            </a:xfrm>
            <a:custGeom>
              <a:rect b="b" l="l" r="r" t="t"/>
              <a:pathLst>
                <a:path extrusionOk="0" h="267227" w="465075">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39" name="Google Shape;839;p77"/>
            <p:cNvSpPr/>
            <p:nvPr/>
          </p:nvSpPr>
          <p:spPr>
            <a:xfrm>
              <a:off x="6407847" y="2863657"/>
              <a:ext cx="242890" cy="175375"/>
            </a:xfrm>
            <a:custGeom>
              <a:rect b="b" l="l" r="r" t="t"/>
              <a:pathLst>
                <a:path extrusionOk="0" h="175375" w="24289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0" name="Google Shape;840;p77"/>
            <p:cNvSpPr/>
            <p:nvPr/>
          </p:nvSpPr>
          <p:spPr>
            <a:xfrm>
              <a:off x="6348192" y="2793395"/>
              <a:ext cx="188822" cy="91482"/>
            </a:xfrm>
            <a:custGeom>
              <a:rect b="b" l="l" r="r" t="t"/>
              <a:pathLst>
                <a:path extrusionOk="0" h="91482" w="188822">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1" name="Google Shape;841;p77"/>
            <p:cNvSpPr/>
            <p:nvPr/>
          </p:nvSpPr>
          <p:spPr>
            <a:xfrm>
              <a:off x="6345409" y="2853816"/>
              <a:ext cx="150087" cy="91452"/>
            </a:xfrm>
            <a:custGeom>
              <a:rect b="b" l="l" r="r" t="t"/>
              <a:pathLst>
                <a:path extrusionOk="0" h="91452" w="150087">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2" name="Google Shape;842;p77"/>
            <p:cNvSpPr/>
            <p:nvPr/>
          </p:nvSpPr>
          <p:spPr>
            <a:xfrm>
              <a:off x="5975983" y="3163383"/>
              <a:ext cx="116325" cy="61943"/>
            </a:xfrm>
            <a:custGeom>
              <a:rect b="b" l="l" r="r" t="t"/>
              <a:pathLst>
                <a:path extrusionOk="0" h="61943" w="116325">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3" name="Google Shape;843;p77"/>
            <p:cNvSpPr/>
            <p:nvPr/>
          </p:nvSpPr>
          <p:spPr>
            <a:xfrm>
              <a:off x="5971373" y="2912556"/>
              <a:ext cx="231217" cy="262214"/>
            </a:xfrm>
            <a:custGeom>
              <a:rect b="b" l="l" r="r" t="t"/>
              <a:pathLst>
                <a:path extrusionOk="0" h="262214" w="231217">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4" name="Google Shape;844;p77"/>
            <p:cNvSpPr/>
            <p:nvPr/>
          </p:nvSpPr>
          <p:spPr>
            <a:xfrm>
              <a:off x="6351567" y="2285767"/>
              <a:ext cx="271902" cy="432174"/>
            </a:xfrm>
            <a:custGeom>
              <a:rect b="b" l="l" r="r" t="t"/>
              <a:pathLst>
                <a:path extrusionOk="0" h="432174" w="271902">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5" name="Google Shape;845;p77"/>
            <p:cNvSpPr/>
            <p:nvPr/>
          </p:nvSpPr>
          <p:spPr>
            <a:xfrm>
              <a:off x="6700320" y="3648403"/>
              <a:ext cx="548040" cy="439580"/>
            </a:xfrm>
            <a:custGeom>
              <a:rect b="b" l="l" r="r" t="t"/>
              <a:pathLst>
                <a:path extrusionOk="0" h="439580" w="54804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6" name="Google Shape;846;p77"/>
            <p:cNvSpPr/>
            <p:nvPr/>
          </p:nvSpPr>
          <p:spPr>
            <a:xfrm>
              <a:off x="7117347" y="3823874"/>
              <a:ext cx="26645" cy="41085"/>
            </a:xfrm>
            <a:custGeom>
              <a:rect b="b" l="l" r="r" t="t"/>
              <a:pathLst>
                <a:path extrusionOk="0" h="41085" w="26645">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7" name="Google Shape;847;p77"/>
            <p:cNvSpPr/>
            <p:nvPr/>
          </p:nvSpPr>
          <p:spPr>
            <a:xfrm>
              <a:off x="7149639" y="3816731"/>
              <a:ext cx="123631" cy="100566"/>
            </a:xfrm>
            <a:custGeom>
              <a:rect b="b" l="l" r="r" t="t"/>
              <a:pathLst>
                <a:path extrusionOk="0" h="100566" w="123631">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8" name="Google Shape;848;p77"/>
            <p:cNvSpPr/>
            <p:nvPr/>
          </p:nvSpPr>
          <p:spPr>
            <a:xfrm>
              <a:off x="6807344" y="3488952"/>
              <a:ext cx="255567" cy="246587"/>
            </a:xfrm>
            <a:custGeom>
              <a:rect b="b" l="l" r="r" t="t"/>
              <a:pathLst>
                <a:path extrusionOk="0" h="246587" w="255567">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49" name="Google Shape;849;p77"/>
            <p:cNvSpPr/>
            <p:nvPr/>
          </p:nvSpPr>
          <p:spPr>
            <a:xfrm>
              <a:off x="7010322" y="3704953"/>
              <a:ext cx="50744" cy="47194"/>
            </a:xfrm>
            <a:custGeom>
              <a:rect b="b" l="l" r="r" t="t"/>
              <a:pathLst>
                <a:path extrusionOk="0" h="47194" w="50744">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0" name="Google Shape;850;p77"/>
            <p:cNvSpPr/>
            <p:nvPr/>
          </p:nvSpPr>
          <p:spPr>
            <a:xfrm>
              <a:off x="5687748" y="3049105"/>
              <a:ext cx="374203" cy="317404"/>
            </a:xfrm>
            <a:custGeom>
              <a:rect b="b" l="l" r="r" t="t"/>
              <a:pathLst>
                <a:path extrusionOk="0" h="317404" w="374203">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1" name="Google Shape;851;p77"/>
            <p:cNvSpPr/>
            <p:nvPr/>
          </p:nvSpPr>
          <p:spPr>
            <a:xfrm>
              <a:off x="5571915" y="3294524"/>
              <a:ext cx="327741" cy="235293"/>
            </a:xfrm>
            <a:custGeom>
              <a:rect b="b" l="l" r="r" t="t"/>
              <a:pathLst>
                <a:path extrusionOk="0" h="235293" w="327741">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2" name="Google Shape;852;p77"/>
            <p:cNvSpPr/>
            <p:nvPr/>
          </p:nvSpPr>
          <p:spPr>
            <a:xfrm>
              <a:off x="6327578" y="3356340"/>
              <a:ext cx="165150" cy="205745"/>
            </a:xfrm>
            <a:custGeom>
              <a:rect b="b" l="l" r="r" t="t"/>
              <a:pathLst>
                <a:path extrusionOk="0" h="205745" w="16515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3" name="Google Shape;853;p77"/>
            <p:cNvSpPr/>
            <p:nvPr/>
          </p:nvSpPr>
          <p:spPr>
            <a:xfrm>
              <a:off x="6639242" y="3537789"/>
              <a:ext cx="60238" cy="34032"/>
            </a:xfrm>
            <a:custGeom>
              <a:rect b="b" l="l" r="r" t="t"/>
              <a:pathLst>
                <a:path extrusionOk="0" h="34032" w="60238">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4" name="Google Shape;854;p77"/>
            <p:cNvSpPr/>
            <p:nvPr/>
          </p:nvSpPr>
          <p:spPr>
            <a:xfrm>
              <a:off x="5540240" y="2905898"/>
              <a:ext cx="110181" cy="129367"/>
            </a:xfrm>
            <a:custGeom>
              <a:rect b="b" l="l" r="r" t="t"/>
              <a:pathLst>
                <a:path extrusionOk="0" h="129367" w="110181">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nvGrpSpPr>
            <p:cNvPr id="855" name="Google Shape;855;p77"/>
            <p:cNvGrpSpPr/>
            <p:nvPr/>
          </p:nvGrpSpPr>
          <p:grpSpPr>
            <a:xfrm>
              <a:off x="5601854" y="2693680"/>
              <a:ext cx="257976" cy="396200"/>
              <a:chOff x="5601854" y="2693680"/>
              <a:chExt cx="257976" cy="396200"/>
            </a:xfrm>
          </p:grpSpPr>
          <p:sp>
            <p:nvSpPr>
              <p:cNvPr id="856" name="Google Shape;856;p77"/>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7" name="Google Shape;857;p77"/>
              <p:cNvSpPr/>
              <p:nvPr/>
            </p:nvSpPr>
            <p:spPr>
              <a:xfrm>
                <a:off x="5601854" y="2693680"/>
                <a:ext cx="257976" cy="396200"/>
              </a:xfrm>
              <a:custGeom>
                <a:rect b="b" l="l" r="r" t="t"/>
                <a:pathLst>
                  <a:path extrusionOk="0" h="396200" w="257976">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858" name="Google Shape;858;p77"/>
            <p:cNvSpPr/>
            <p:nvPr/>
          </p:nvSpPr>
          <p:spPr>
            <a:xfrm>
              <a:off x="6023355" y="2808746"/>
              <a:ext cx="119583" cy="116856"/>
            </a:xfrm>
            <a:custGeom>
              <a:rect b="b" l="l" r="r" t="t"/>
              <a:pathLst>
                <a:path extrusionOk="0" h="116856" w="119583">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59" name="Google Shape;859;p77"/>
            <p:cNvSpPr/>
            <p:nvPr/>
          </p:nvSpPr>
          <p:spPr>
            <a:xfrm>
              <a:off x="6107071" y="2335383"/>
              <a:ext cx="324764" cy="560258"/>
            </a:xfrm>
            <a:custGeom>
              <a:rect b="b" l="l" r="r" t="t"/>
              <a:pathLst>
                <a:path extrusionOk="0" h="560258" w="324764">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0" name="Google Shape;860;p77"/>
            <p:cNvSpPr/>
            <p:nvPr/>
          </p:nvSpPr>
          <p:spPr>
            <a:xfrm>
              <a:off x="6376340" y="2734929"/>
              <a:ext cx="156078" cy="77983"/>
            </a:xfrm>
            <a:custGeom>
              <a:rect b="b" l="l" r="r" t="t"/>
              <a:pathLst>
                <a:path extrusionOk="0" h="77983" w="156078">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1" name="Google Shape;861;p77"/>
            <p:cNvSpPr/>
            <p:nvPr/>
          </p:nvSpPr>
          <p:spPr>
            <a:xfrm>
              <a:off x="7261277" y="3234553"/>
              <a:ext cx="451078" cy="268484"/>
            </a:xfrm>
            <a:custGeom>
              <a:rect b="b" l="l" r="r" t="t"/>
              <a:pathLst>
                <a:path extrusionOk="0" h="268484" w="451078">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2" name="Google Shape;862;p77"/>
            <p:cNvSpPr/>
            <p:nvPr/>
          </p:nvSpPr>
          <p:spPr>
            <a:xfrm>
              <a:off x="5943573" y="1734362"/>
              <a:ext cx="669097" cy="1063132"/>
            </a:xfrm>
            <a:custGeom>
              <a:rect b="b" l="l" r="r" t="t"/>
              <a:pathLst>
                <a:path extrusionOk="0" h="1063132" w="669097">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3" name="Google Shape;863;p77"/>
            <p:cNvSpPr/>
            <p:nvPr/>
          </p:nvSpPr>
          <p:spPr>
            <a:xfrm>
              <a:off x="7173276" y="3331917"/>
              <a:ext cx="368479" cy="230065"/>
            </a:xfrm>
            <a:custGeom>
              <a:rect b="b" l="l" r="r" t="t"/>
              <a:pathLst>
                <a:path extrusionOk="0" h="230065" w="368479">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4" name="Google Shape;864;p77"/>
            <p:cNvSpPr/>
            <p:nvPr/>
          </p:nvSpPr>
          <p:spPr>
            <a:xfrm>
              <a:off x="6945460" y="3417996"/>
              <a:ext cx="507860" cy="432871"/>
            </a:xfrm>
            <a:custGeom>
              <a:rect b="b" l="l" r="r" t="t"/>
              <a:pathLst>
                <a:path extrusionOk="0" h="432871" w="50786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5" name="Google Shape;865;p77"/>
            <p:cNvSpPr/>
            <p:nvPr/>
          </p:nvSpPr>
          <p:spPr>
            <a:xfrm>
              <a:off x="7006875" y="2900657"/>
              <a:ext cx="1058799" cy="498399"/>
            </a:xfrm>
            <a:custGeom>
              <a:rect b="b" l="l" r="r" t="t"/>
              <a:pathLst>
                <a:path extrusionOk="0" h="498399" w="1058799">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6" name="Google Shape;866;p77"/>
            <p:cNvSpPr/>
            <p:nvPr/>
          </p:nvSpPr>
          <p:spPr>
            <a:xfrm>
              <a:off x="6314662" y="1676442"/>
              <a:ext cx="4440603" cy="1701541"/>
            </a:xfrm>
            <a:custGeom>
              <a:rect b="b" l="l" r="r" t="t"/>
              <a:pathLst>
                <a:path extrusionOk="0" h="1701541" w="4440603">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7" name="Google Shape;867;p77"/>
            <p:cNvSpPr/>
            <p:nvPr/>
          </p:nvSpPr>
          <p:spPr>
            <a:xfrm>
              <a:off x="7568387" y="3387844"/>
              <a:ext cx="198488" cy="130877"/>
            </a:xfrm>
            <a:custGeom>
              <a:rect b="b" l="l" r="r" t="t"/>
              <a:pathLst>
                <a:path extrusionOk="0" h="130877" w="198488">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8" name="Google Shape;868;p77"/>
            <p:cNvSpPr/>
            <p:nvPr/>
          </p:nvSpPr>
          <p:spPr>
            <a:xfrm>
              <a:off x="6925441" y="3372024"/>
              <a:ext cx="86726" cy="72887"/>
            </a:xfrm>
            <a:custGeom>
              <a:rect b="b" l="l" r="r" t="t"/>
              <a:pathLst>
                <a:path extrusionOk="0" h="72887" w="86726">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69" name="Google Shape;869;p77"/>
            <p:cNvSpPr/>
            <p:nvPr/>
          </p:nvSpPr>
          <p:spPr>
            <a:xfrm>
              <a:off x="6966036" y="3353572"/>
              <a:ext cx="125212" cy="107024"/>
            </a:xfrm>
            <a:custGeom>
              <a:rect b="b" l="l" r="r" t="t"/>
              <a:pathLst>
                <a:path extrusionOk="0" h="107024" w="125212">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0" name="Google Shape;870;p77"/>
            <p:cNvSpPr/>
            <p:nvPr/>
          </p:nvSpPr>
          <p:spPr>
            <a:xfrm>
              <a:off x="7384014" y="3464250"/>
              <a:ext cx="369945" cy="260604"/>
            </a:xfrm>
            <a:custGeom>
              <a:rect b="b" l="l" r="r" t="t"/>
              <a:pathLst>
                <a:path extrusionOk="0" h="260604" w="369945">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1" name="Google Shape;871;p77"/>
            <p:cNvSpPr/>
            <p:nvPr/>
          </p:nvSpPr>
          <p:spPr>
            <a:xfrm>
              <a:off x="7393212" y="3504883"/>
              <a:ext cx="430866" cy="388425"/>
            </a:xfrm>
            <a:custGeom>
              <a:rect b="b" l="l" r="r" t="t"/>
              <a:pathLst>
                <a:path extrusionOk="0" h="388425" w="430866">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2" name="Google Shape;872;p77"/>
            <p:cNvSpPr/>
            <p:nvPr/>
          </p:nvSpPr>
          <p:spPr>
            <a:xfrm>
              <a:off x="6148243" y="3190177"/>
              <a:ext cx="87995" cy="48989"/>
            </a:xfrm>
            <a:custGeom>
              <a:rect b="b" l="l" r="r" t="t"/>
              <a:pathLst>
                <a:path extrusionOk="0" h="48989" w="87995">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3" name="Google Shape;873;p77"/>
            <p:cNvSpPr/>
            <p:nvPr/>
          </p:nvSpPr>
          <p:spPr>
            <a:xfrm>
              <a:off x="5984989" y="3186577"/>
              <a:ext cx="296684" cy="325687"/>
            </a:xfrm>
            <a:custGeom>
              <a:rect b="b" l="l" r="r" t="t"/>
              <a:pathLst>
                <a:path extrusionOk="0" h="325687" w="296684">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4" name="Google Shape;874;p77"/>
            <p:cNvSpPr/>
            <p:nvPr/>
          </p:nvSpPr>
          <p:spPr>
            <a:xfrm>
              <a:off x="6284215" y="3305595"/>
              <a:ext cx="31368" cy="42440"/>
            </a:xfrm>
            <a:custGeom>
              <a:rect b="b" l="l" r="r" t="t"/>
              <a:pathLst>
                <a:path extrusionOk="0" h="42440" w="31368">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875" name="Google Shape;875;p77"/>
            <p:cNvSpPr/>
            <p:nvPr/>
          </p:nvSpPr>
          <p:spPr>
            <a:xfrm>
              <a:off x="6293441" y="3213333"/>
              <a:ext cx="104584" cy="129167"/>
            </a:xfrm>
            <a:custGeom>
              <a:rect b="b" l="l" r="r" t="t"/>
              <a:pathLst>
                <a:path extrusionOk="0" h="129167" w="104584">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876" name="Google Shape;876;p7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877" name="Google Shape;877;p77"/>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878" name="Google Shape;878;p77"/>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AMSTERDAM – ATHENS – BARCELONA – BERLIN – COPENHAGEN – HEIDELBERG – ISTANBUL – LISBON – LONDON</a:t>
            </a:r>
            <a:endParaRPr b="0" i="0" sz="5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00"/>
              <a:buFont typeface="Montserrat ExtraBold"/>
              <a:buNone/>
            </a:pPr>
            <a:r>
              <a:rPr b="0" i="0" lang="en-GB" sz="500" u="none" cap="none" strike="noStrike">
                <a:solidFill>
                  <a:srgbClr val="000000"/>
                </a:solidFill>
                <a:latin typeface="Montserrat"/>
                <a:ea typeface="Montserrat"/>
                <a:cs typeface="Montserrat"/>
                <a:sym typeface="Montserrat"/>
              </a:rPr>
              <a:t>MADRID – MILAN – OSLO – PARIS – ROME – ROTTERDAM – STOCKHOLM – TEL AVIV – WARSAW</a:t>
            </a:r>
            <a:endParaRPr b="0" i="0" sz="500" u="none" cap="none" strike="noStrike">
              <a:solidFill>
                <a:srgbClr val="000000"/>
              </a:solidFill>
              <a:latin typeface="Montserrat"/>
              <a:ea typeface="Montserrat"/>
              <a:cs typeface="Montserrat"/>
              <a:sym typeface="Montserrat"/>
            </a:endParaRPr>
          </a:p>
        </p:txBody>
      </p:sp>
      <p:sp>
        <p:nvSpPr>
          <p:cNvPr id="879" name="Google Shape;879;p77"/>
          <p:cNvSpPr txBox="1"/>
          <p:nvPr>
            <p:ph idx="1" type="subTitle"/>
          </p:nvPr>
        </p:nvSpPr>
        <p:spPr>
          <a:xfrm>
            <a:off x="464100" y="1176000"/>
            <a:ext cx="35253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880" name="Google Shape;880;p77"/>
          <p:cNvSpPr/>
          <p:nvPr/>
        </p:nvSpPr>
        <p:spPr>
          <a:xfrm>
            <a:off x="5490609" y="18765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1" name="Google Shape;881;p77"/>
          <p:cNvSpPr/>
          <p:nvPr/>
        </p:nvSpPr>
        <p:spPr>
          <a:xfrm>
            <a:off x="5945331" y="19036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2" name="Google Shape;882;p77"/>
          <p:cNvSpPr/>
          <p:nvPr/>
        </p:nvSpPr>
        <p:spPr>
          <a:xfrm>
            <a:off x="4798449" y="26190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3" name="Google Shape;883;p77"/>
          <p:cNvSpPr/>
          <p:nvPr/>
        </p:nvSpPr>
        <p:spPr>
          <a:xfrm>
            <a:off x="5627357" y="246968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4" name="Google Shape;884;p77"/>
          <p:cNvSpPr/>
          <p:nvPr/>
        </p:nvSpPr>
        <p:spPr>
          <a:xfrm>
            <a:off x="5633419" y="224590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5" name="Google Shape;885;p77"/>
          <p:cNvSpPr/>
          <p:nvPr/>
        </p:nvSpPr>
        <p:spPr>
          <a:xfrm>
            <a:off x="4947402" y="27118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6" name="Google Shape;886;p77"/>
          <p:cNvSpPr/>
          <p:nvPr/>
        </p:nvSpPr>
        <p:spPr>
          <a:xfrm>
            <a:off x="6388904" y="254091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7" name="Google Shape;887;p77"/>
          <p:cNvSpPr/>
          <p:nvPr/>
        </p:nvSpPr>
        <p:spPr>
          <a:xfrm>
            <a:off x="5357989" y="280821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8" name="Google Shape;888;p77"/>
          <p:cNvSpPr/>
          <p:nvPr/>
        </p:nvSpPr>
        <p:spPr>
          <a:xfrm>
            <a:off x="5025448" y="291936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89" name="Google Shape;889;p77"/>
          <p:cNvSpPr/>
          <p:nvPr/>
        </p:nvSpPr>
        <p:spPr>
          <a:xfrm>
            <a:off x="5477330" y="313588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0" name="Google Shape;890;p77"/>
          <p:cNvSpPr/>
          <p:nvPr/>
        </p:nvSpPr>
        <p:spPr>
          <a:xfrm>
            <a:off x="5656270" y="343534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1" name="Google Shape;891;p77"/>
          <p:cNvSpPr/>
          <p:nvPr/>
        </p:nvSpPr>
        <p:spPr>
          <a:xfrm>
            <a:off x="6288064" y="37129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2" name="Google Shape;892;p77"/>
          <p:cNvSpPr/>
          <p:nvPr/>
        </p:nvSpPr>
        <p:spPr>
          <a:xfrm>
            <a:off x="6655466" y="345546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3" name="Google Shape;893;p77"/>
          <p:cNvSpPr/>
          <p:nvPr/>
        </p:nvSpPr>
        <p:spPr>
          <a:xfrm>
            <a:off x="7031750" y="40355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4" name="Google Shape;894;p77"/>
          <p:cNvSpPr/>
          <p:nvPr/>
        </p:nvSpPr>
        <p:spPr>
          <a:xfrm>
            <a:off x="4854745" y="34609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5" name="Google Shape;895;p77"/>
          <p:cNvSpPr/>
          <p:nvPr/>
        </p:nvSpPr>
        <p:spPr>
          <a:xfrm>
            <a:off x="4615634" y="356098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6" name="Google Shape;896;p77"/>
          <p:cNvSpPr/>
          <p:nvPr/>
        </p:nvSpPr>
        <p:spPr>
          <a:xfrm>
            <a:off x="4218994" y="360922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897" name="Google Shape;897;p77"/>
          <p:cNvSpPr/>
          <p:nvPr/>
        </p:nvSpPr>
        <p:spPr>
          <a:xfrm>
            <a:off x="4989339" y="267974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pic>
        <p:nvPicPr>
          <p:cNvPr id="898" name="Google Shape;898;p77"/>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1">
  <p:cSld name="TITLE_5_1_1_1_1_1_1_1">
    <p:bg>
      <p:bgPr>
        <a:solidFill>
          <a:srgbClr val="FFFFFF"/>
        </a:solidFill>
      </p:bgPr>
    </p:bg>
    <p:spTree>
      <p:nvGrpSpPr>
        <p:cNvPr id="899" name="Shape 899"/>
        <p:cNvGrpSpPr/>
        <p:nvPr/>
      </p:nvGrpSpPr>
      <p:grpSpPr>
        <a:xfrm>
          <a:off x="0" y="0"/>
          <a:ext cx="0" cy="0"/>
          <a:chOff x="0" y="0"/>
          <a:chExt cx="0" cy="0"/>
        </a:xfrm>
      </p:grpSpPr>
      <p:sp>
        <p:nvSpPr>
          <p:cNvPr id="900" name="Google Shape;900;p7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901" name="Google Shape;901;p78"/>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902" name="Google Shape;902;p78"/>
          <p:cNvSpPr txBox="1"/>
          <p:nvPr/>
        </p:nvSpPr>
        <p:spPr>
          <a:xfrm>
            <a:off x="1754850" y="4564025"/>
            <a:ext cx="5634300" cy="29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Arial"/>
              <a:buNone/>
            </a:pPr>
            <a:r>
              <a:rPr b="0" i="0" lang="en-GB" sz="500" u="none" cap="none" strike="noStrike">
                <a:solidFill>
                  <a:schemeClr val="dk1"/>
                </a:solidFill>
                <a:latin typeface="Montserrat"/>
                <a:ea typeface="Montserrat"/>
                <a:cs typeface="Montserrat"/>
                <a:sym typeface="Montserrat"/>
              </a:rPr>
              <a:t>AUSTIN – BOSTON – CHICAGO – HOUSTON – LOS ANGELES – MIAMI – MONTRÉAL – NEW ORLEANS – NEW YORK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PHILADELPHIA – PHOENIX – PORTLAND – SAN FRANCISCO – SEATTLE – TORONTO – VANCOUVER – WASHINGTON DC</a:t>
            </a:r>
            <a:endParaRPr b="0" i="0" sz="500" u="none" cap="none" strike="noStrike">
              <a:solidFill>
                <a:srgbClr val="000000"/>
              </a:solidFill>
              <a:latin typeface="Montserrat"/>
              <a:ea typeface="Montserrat"/>
              <a:cs typeface="Montserrat"/>
              <a:sym typeface="Montserrat"/>
            </a:endParaRPr>
          </a:p>
        </p:txBody>
      </p:sp>
      <p:sp>
        <p:nvSpPr>
          <p:cNvPr id="903" name="Google Shape;903;p78"/>
          <p:cNvSpPr txBox="1"/>
          <p:nvPr>
            <p:ph idx="1" type="subTitle"/>
          </p:nvPr>
        </p:nvSpPr>
        <p:spPr>
          <a:xfrm>
            <a:off x="464100" y="1176000"/>
            <a:ext cx="32430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grpSp>
        <p:nvGrpSpPr>
          <p:cNvPr id="904" name="Google Shape;904;p78"/>
          <p:cNvGrpSpPr/>
          <p:nvPr/>
        </p:nvGrpSpPr>
        <p:grpSpPr>
          <a:xfrm>
            <a:off x="3492199" y="-439064"/>
            <a:ext cx="5175545" cy="4267404"/>
            <a:chOff x="1414273" y="1565521"/>
            <a:chExt cx="3012716" cy="2484082"/>
          </a:xfrm>
        </p:grpSpPr>
        <p:sp>
          <p:nvSpPr>
            <p:cNvPr id="905" name="Google Shape;905;p78"/>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06" name="Google Shape;906;p78"/>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07" name="Google Shape;907;p78"/>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08" name="Google Shape;908;p78"/>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09" name="Google Shape;909;p78"/>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10" name="Google Shape;910;p78"/>
            <p:cNvSpPr/>
            <p:nvPr/>
          </p:nvSpPr>
          <p:spPr>
            <a:xfrm>
              <a:off x="2109328" y="1565521"/>
              <a:ext cx="2317661" cy="1777902"/>
            </a:xfrm>
            <a:custGeom>
              <a:rect b="b" l="l" r="r" t="t"/>
              <a:pathLst>
                <a:path extrusionOk="0" h="1777902" w="2317661">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11" name="Google Shape;911;p78"/>
            <p:cNvSpPr/>
            <p:nvPr/>
          </p:nvSpPr>
          <p:spPr>
            <a:xfrm>
              <a:off x="1414273" y="2234143"/>
              <a:ext cx="2636261" cy="1788185"/>
            </a:xfrm>
            <a:custGeom>
              <a:rect b="b" l="l" r="r" t="t"/>
              <a:pathLst>
                <a:path extrusionOk="0" h="1788185" w="2636261">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12" name="Google Shape;912;p78"/>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913" name="Google Shape;913;p78"/>
          <p:cNvSpPr/>
          <p:nvPr/>
        </p:nvSpPr>
        <p:spPr>
          <a:xfrm>
            <a:off x="5421237" y="211222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4" name="Google Shape;914;p78"/>
          <p:cNvSpPr/>
          <p:nvPr/>
        </p:nvSpPr>
        <p:spPr>
          <a:xfrm>
            <a:off x="5502359" y="22798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5" name="Google Shape;915;p78"/>
          <p:cNvSpPr/>
          <p:nvPr/>
        </p:nvSpPr>
        <p:spPr>
          <a:xfrm>
            <a:off x="5529659" y="243249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6" name="Google Shape;916;p78"/>
          <p:cNvSpPr/>
          <p:nvPr/>
        </p:nvSpPr>
        <p:spPr>
          <a:xfrm>
            <a:off x="5580764" y="292378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7" name="Google Shape;917;p78"/>
          <p:cNvSpPr/>
          <p:nvPr/>
        </p:nvSpPr>
        <p:spPr>
          <a:xfrm>
            <a:off x="5893429" y="295505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8" name="Google Shape;918;p78"/>
          <p:cNvSpPr/>
          <p:nvPr/>
        </p:nvSpPr>
        <p:spPr>
          <a:xfrm>
            <a:off x="5688537" y="303140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19" name="Google Shape;919;p78"/>
          <p:cNvSpPr/>
          <p:nvPr/>
        </p:nvSpPr>
        <p:spPr>
          <a:xfrm>
            <a:off x="6568100" y="32026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0" name="Google Shape;920;p78"/>
          <p:cNvSpPr/>
          <p:nvPr/>
        </p:nvSpPr>
        <p:spPr>
          <a:xfrm>
            <a:off x="6577843" y="330110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1" name="Google Shape;921;p78"/>
          <p:cNvSpPr/>
          <p:nvPr/>
        </p:nvSpPr>
        <p:spPr>
          <a:xfrm>
            <a:off x="6931697" y="31673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2" name="Google Shape;922;p78"/>
          <p:cNvSpPr/>
          <p:nvPr/>
        </p:nvSpPr>
        <p:spPr>
          <a:xfrm>
            <a:off x="7328787" y="339691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3" name="Google Shape;923;p78"/>
          <p:cNvSpPr/>
          <p:nvPr/>
        </p:nvSpPr>
        <p:spPr>
          <a:xfrm>
            <a:off x="7033375" y="257493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4" name="Google Shape;924;p78"/>
          <p:cNvSpPr/>
          <p:nvPr/>
        </p:nvSpPr>
        <p:spPr>
          <a:xfrm>
            <a:off x="7349826" y="2461450"/>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5" name="Google Shape;925;p78"/>
          <p:cNvSpPr/>
          <p:nvPr/>
        </p:nvSpPr>
        <p:spPr>
          <a:xfrm>
            <a:off x="7630828" y="23884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6" name="Google Shape;926;p78"/>
          <p:cNvSpPr/>
          <p:nvPr/>
        </p:nvSpPr>
        <p:spPr>
          <a:xfrm>
            <a:off x="7833855" y="2490197"/>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7" name="Google Shape;927;p78"/>
          <p:cNvSpPr/>
          <p:nvPr/>
        </p:nvSpPr>
        <p:spPr>
          <a:xfrm>
            <a:off x="7706081" y="265123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8" name="Google Shape;928;p78"/>
          <p:cNvSpPr/>
          <p:nvPr/>
        </p:nvSpPr>
        <p:spPr>
          <a:xfrm>
            <a:off x="7593036" y="270057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29" name="Google Shape;929;p78"/>
          <p:cNvSpPr/>
          <p:nvPr/>
        </p:nvSpPr>
        <p:spPr>
          <a:xfrm>
            <a:off x="7539102" y="285956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1 1 1 1 1 1 1 1">
  <p:cSld name="TITLE_5_1_1_1_1_1_1_1_1">
    <p:bg>
      <p:bgPr>
        <a:solidFill>
          <a:srgbClr val="FFFFFF"/>
        </a:solidFill>
      </p:bgPr>
    </p:bg>
    <p:spTree>
      <p:nvGrpSpPr>
        <p:cNvPr id="930" name="Shape 930"/>
        <p:cNvGrpSpPr/>
        <p:nvPr/>
      </p:nvGrpSpPr>
      <p:grpSpPr>
        <a:xfrm>
          <a:off x="0" y="0"/>
          <a:ext cx="0" cy="0"/>
          <a:chOff x="0" y="0"/>
          <a:chExt cx="0" cy="0"/>
        </a:xfrm>
      </p:grpSpPr>
      <p:sp>
        <p:nvSpPr>
          <p:cNvPr id="931" name="Google Shape;931;p7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932" name="Google Shape;932;p79"/>
          <p:cNvSpPr txBox="1"/>
          <p:nvPr>
            <p:ph type="title"/>
          </p:nvPr>
        </p:nvSpPr>
        <p:spPr>
          <a:xfrm>
            <a:off x="464100" y="288151"/>
            <a:ext cx="3309900" cy="1044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933" name="Google Shape;933;p79"/>
          <p:cNvSpPr txBox="1"/>
          <p:nvPr/>
        </p:nvSpPr>
        <p:spPr>
          <a:xfrm>
            <a:off x="1428000" y="4627850"/>
            <a:ext cx="6288000" cy="2358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Arial"/>
              <a:buNone/>
            </a:pPr>
            <a:r>
              <a:rPr b="0" i="0" lang="en-GB" sz="500" u="none" cap="none" strike="noStrik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b="0" i="0" sz="500" u="none" cap="none" strike="noStrike">
              <a:solidFill>
                <a:schemeClr val="dk1"/>
              </a:solidFill>
              <a:latin typeface="Montserrat"/>
              <a:ea typeface="Montserrat"/>
              <a:cs typeface="Montserrat"/>
              <a:sym typeface="Montserrat"/>
            </a:endParaRPr>
          </a:p>
        </p:txBody>
      </p:sp>
      <p:sp>
        <p:nvSpPr>
          <p:cNvPr id="934" name="Google Shape;934;p79"/>
          <p:cNvSpPr txBox="1"/>
          <p:nvPr>
            <p:ph idx="1" type="subTitle"/>
          </p:nvPr>
        </p:nvSpPr>
        <p:spPr>
          <a:xfrm>
            <a:off x="464100" y="1176000"/>
            <a:ext cx="3243000" cy="28056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400"/>
              <a:buNone/>
              <a:defRPr sz="14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grpSp>
        <p:nvGrpSpPr>
          <p:cNvPr id="935" name="Google Shape;935;p79"/>
          <p:cNvGrpSpPr/>
          <p:nvPr/>
        </p:nvGrpSpPr>
        <p:grpSpPr>
          <a:xfrm>
            <a:off x="4406852" y="519997"/>
            <a:ext cx="3274426" cy="3844638"/>
            <a:chOff x="2746863" y="3634973"/>
            <a:chExt cx="2154795" cy="2530033"/>
          </a:xfrm>
        </p:grpSpPr>
        <p:sp>
          <p:nvSpPr>
            <p:cNvPr id="936" name="Google Shape;936;p79"/>
            <p:cNvSpPr/>
            <p:nvPr/>
          </p:nvSpPr>
          <p:spPr>
            <a:xfrm>
              <a:off x="3449905" y="4140573"/>
              <a:ext cx="60113" cy="34137"/>
            </a:xfrm>
            <a:custGeom>
              <a:rect b="b" l="l" r="r" t="t"/>
              <a:pathLst>
                <a:path extrusionOk="0" h="34137" w="60113">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37" name="Google Shape;937;p79"/>
            <p:cNvSpPr/>
            <p:nvPr/>
          </p:nvSpPr>
          <p:spPr>
            <a:xfrm>
              <a:off x="3469280" y="4097686"/>
              <a:ext cx="159614" cy="84404"/>
            </a:xfrm>
            <a:custGeom>
              <a:rect b="b" l="l" r="r" t="t"/>
              <a:pathLst>
                <a:path extrusionOk="0" h="84404" w="159614">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38" name="Google Shape;938;p79"/>
            <p:cNvSpPr/>
            <p:nvPr/>
          </p:nvSpPr>
          <p:spPr>
            <a:xfrm>
              <a:off x="2746863" y="3634973"/>
              <a:ext cx="789105" cy="494528"/>
            </a:xfrm>
            <a:custGeom>
              <a:rect b="b" l="l" r="r" t="t"/>
              <a:pathLst>
                <a:path extrusionOk="0" h="494528" w="789105">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39" name="Google Shape;939;p79"/>
            <p:cNvSpPr/>
            <p:nvPr/>
          </p:nvSpPr>
          <p:spPr>
            <a:xfrm>
              <a:off x="3385321" y="4049233"/>
              <a:ext cx="109792" cy="107024"/>
            </a:xfrm>
            <a:custGeom>
              <a:rect b="b" l="l" r="r" t="t"/>
              <a:pathLst>
                <a:path extrusionOk="0" h="107024" w="109792">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0" name="Google Shape;940;p79"/>
            <p:cNvSpPr/>
            <p:nvPr/>
          </p:nvSpPr>
          <p:spPr>
            <a:xfrm>
              <a:off x="3472048" y="4032625"/>
              <a:ext cx="34137" cy="69197"/>
            </a:xfrm>
            <a:custGeom>
              <a:rect b="b" l="l" r="r" t="t"/>
              <a:pathLst>
                <a:path extrusionOk="0" h="69197" w="34137">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1" name="Google Shape;941;p79"/>
            <p:cNvSpPr/>
            <p:nvPr/>
          </p:nvSpPr>
          <p:spPr>
            <a:xfrm>
              <a:off x="3856518" y="3987536"/>
              <a:ext cx="74998" cy="59851"/>
            </a:xfrm>
            <a:custGeom>
              <a:rect b="b" l="l" r="r" t="t"/>
              <a:pathLst>
                <a:path extrusionOk="0" h="59851" w="74998">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2" name="Google Shape;942;p79"/>
            <p:cNvSpPr/>
            <p:nvPr/>
          </p:nvSpPr>
          <p:spPr>
            <a:xfrm>
              <a:off x="3925980" y="3996643"/>
              <a:ext cx="88572" cy="52905"/>
            </a:xfrm>
            <a:custGeom>
              <a:rect b="b" l="l" r="r" t="t"/>
              <a:pathLst>
                <a:path extrusionOk="0" h="52905" w="88572">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3" name="Google Shape;943;p79"/>
            <p:cNvSpPr/>
            <p:nvPr/>
          </p:nvSpPr>
          <p:spPr>
            <a:xfrm>
              <a:off x="3519949" y="4126686"/>
              <a:ext cx="108945" cy="112607"/>
            </a:xfrm>
            <a:custGeom>
              <a:rect b="b" l="l" r="r" t="t"/>
              <a:pathLst>
                <a:path extrusionOk="0" h="112607" w="108945">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4" name="Google Shape;944;p79"/>
            <p:cNvSpPr/>
            <p:nvPr/>
          </p:nvSpPr>
          <p:spPr>
            <a:xfrm>
              <a:off x="3872739" y="4387677"/>
              <a:ext cx="1028919" cy="1060257"/>
            </a:xfrm>
            <a:custGeom>
              <a:rect b="b" l="l" r="r" t="t"/>
              <a:pathLst>
                <a:path extrusionOk="0" h="1060257" w="1028919">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5" name="Google Shape;945;p79"/>
            <p:cNvSpPr/>
            <p:nvPr/>
          </p:nvSpPr>
          <p:spPr>
            <a:xfrm>
              <a:off x="4276489" y="5338127"/>
              <a:ext cx="129257" cy="136817"/>
            </a:xfrm>
            <a:custGeom>
              <a:rect b="b" l="l" r="r" t="t"/>
              <a:pathLst>
                <a:path extrusionOk="0" h="136817" w="129257">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6" name="Google Shape;946;p79"/>
            <p:cNvSpPr/>
            <p:nvPr/>
          </p:nvSpPr>
          <p:spPr>
            <a:xfrm>
              <a:off x="3877913" y="5106567"/>
              <a:ext cx="526911" cy="1030590"/>
            </a:xfrm>
            <a:custGeom>
              <a:rect b="b" l="l" r="r" t="t"/>
              <a:pathLst>
                <a:path extrusionOk="0" h="1030590" w="526911">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7" name="Google Shape;947;p79"/>
            <p:cNvSpPr/>
            <p:nvPr/>
          </p:nvSpPr>
          <p:spPr>
            <a:xfrm>
              <a:off x="3820721" y="4986700"/>
              <a:ext cx="227046" cy="1178306"/>
            </a:xfrm>
            <a:custGeom>
              <a:rect b="b" l="l" r="r" t="t"/>
              <a:pathLst>
                <a:path extrusionOk="0" h="1178306" w="227046">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8" name="Google Shape;948;p79"/>
            <p:cNvSpPr/>
            <p:nvPr/>
          </p:nvSpPr>
          <p:spPr>
            <a:xfrm>
              <a:off x="4159405" y="5035418"/>
              <a:ext cx="225524" cy="228202"/>
            </a:xfrm>
            <a:custGeom>
              <a:rect b="b" l="l" r="r" t="t"/>
              <a:pathLst>
                <a:path extrusionOk="0" h="228202" w="225524">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49" name="Google Shape;949;p79"/>
            <p:cNvSpPr/>
            <p:nvPr/>
          </p:nvSpPr>
          <p:spPr>
            <a:xfrm>
              <a:off x="3557106" y="4229837"/>
              <a:ext cx="84704" cy="70350"/>
            </a:xfrm>
            <a:custGeom>
              <a:rect b="b" l="l" r="r" t="t"/>
              <a:pathLst>
                <a:path extrusionOk="0" h="70350" w="84704">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0" name="Google Shape;950;p79"/>
            <p:cNvSpPr/>
            <p:nvPr/>
          </p:nvSpPr>
          <p:spPr>
            <a:xfrm>
              <a:off x="3635353" y="4267322"/>
              <a:ext cx="152233" cy="65573"/>
            </a:xfrm>
            <a:custGeom>
              <a:rect b="b" l="l" r="r" t="t"/>
              <a:pathLst>
                <a:path extrusionOk="0" h="65573" w="152233">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1" name="Google Shape;951;p79"/>
            <p:cNvSpPr/>
            <p:nvPr/>
          </p:nvSpPr>
          <p:spPr>
            <a:xfrm>
              <a:off x="3743300" y="4195488"/>
              <a:ext cx="306820" cy="437767"/>
            </a:xfrm>
            <a:custGeom>
              <a:rect b="b" l="l" r="r" t="t"/>
              <a:pathLst>
                <a:path extrusionOk="0" h="437767" w="30682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2" name="Google Shape;952;p79"/>
            <p:cNvSpPr/>
            <p:nvPr/>
          </p:nvSpPr>
          <p:spPr>
            <a:xfrm>
              <a:off x="3984477" y="4780728"/>
              <a:ext cx="315544" cy="354825"/>
            </a:xfrm>
            <a:custGeom>
              <a:rect b="b" l="l" r="r" t="t"/>
              <a:pathLst>
                <a:path extrusionOk="0" h="354825" w="315544">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3" name="Google Shape;953;p79"/>
            <p:cNvSpPr/>
            <p:nvPr/>
          </p:nvSpPr>
          <p:spPr>
            <a:xfrm>
              <a:off x="3676805" y="4522974"/>
              <a:ext cx="330977" cy="486713"/>
            </a:xfrm>
            <a:custGeom>
              <a:rect b="b" l="l" r="r" t="t"/>
              <a:pathLst>
                <a:path extrusionOk="0" h="486713" w="330977">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4" name="Google Shape;954;p79"/>
            <p:cNvSpPr/>
            <p:nvPr/>
          </p:nvSpPr>
          <p:spPr>
            <a:xfrm>
              <a:off x="3885811" y="4202389"/>
              <a:ext cx="356630" cy="300922"/>
            </a:xfrm>
            <a:custGeom>
              <a:rect b="b" l="l" r="r" t="t"/>
              <a:pathLst>
                <a:path extrusionOk="0" h="300922" w="35663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5" name="Google Shape;955;p79"/>
            <p:cNvSpPr/>
            <p:nvPr/>
          </p:nvSpPr>
          <p:spPr>
            <a:xfrm>
              <a:off x="4290712" y="4362234"/>
              <a:ext cx="107653" cy="112196"/>
            </a:xfrm>
            <a:custGeom>
              <a:rect b="b" l="l" r="r" t="t"/>
              <a:pathLst>
                <a:path extrusionOk="0" h="112196" w="107653">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6" name="Google Shape;956;p79"/>
            <p:cNvSpPr/>
            <p:nvPr/>
          </p:nvSpPr>
          <p:spPr>
            <a:xfrm>
              <a:off x="4204679" y="4301110"/>
              <a:ext cx="123566" cy="187391"/>
            </a:xfrm>
            <a:custGeom>
              <a:rect b="b" l="l" r="r" t="t"/>
              <a:pathLst>
                <a:path extrusionOk="0" h="187391" w="123566">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7" name="Google Shape;957;p79"/>
            <p:cNvSpPr/>
            <p:nvPr/>
          </p:nvSpPr>
          <p:spPr>
            <a:xfrm>
              <a:off x="4383603" y="4369384"/>
              <a:ext cx="81191" cy="97459"/>
            </a:xfrm>
            <a:custGeom>
              <a:rect b="b" l="l" r="r" t="t"/>
              <a:pathLst>
                <a:path extrusionOk="0" h="97459" w="81191">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8" name="Google Shape;958;p79"/>
            <p:cNvSpPr/>
            <p:nvPr/>
          </p:nvSpPr>
          <p:spPr>
            <a:xfrm>
              <a:off x="3594433" y="3904168"/>
              <a:ext cx="268282" cy="86132"/>
            </a:xfrm>
            <a:custGeom>
              <a:rect b="b" l="l" r="r" t="t"/>
              <a:pathLst>
                <a:path extrusionOk="0" h="86132" w="268282">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59" name="Google Shape;959;p79"/>
            <p:cNvSpPr/>
            <p:nvPr/>
          </p:nvSpPr>
          <p:spPr>
            <a:xfrm>
              <a:off x="3753108" y="4031913"/>
              <a:ext cx="54093" cy="17690"/>
            </a:xfrm>
            <a:custGeom>
              <a:rect b="b" l="l" r="r" t="t"/>
              <a:pathLst>
                <a:path extrusionOk="0" h="17690" w="54093">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0" name="Google Shape;960;p79"/>
            <p:cNvSpPr/>
            <p:nvPr/>
          </p:nvSpPr>
          <p:spPr>
            <a:xfrm>
              <a:off x="4049130" y="4028289"/>
              <a:ext cx="44107" cy="19829"/>
            </a:xfrm>
            <a:custGeom>
              <a:rect b="b" l="l" r="r" t="t"/>
              <a:pathLst>
                <a:path extrusionOk="0" h="19829" w="44107">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1" name="Google Shape;961;p79"/>
            <p:cNvSpPr/>
            <p:nvPr/>
          </p:nvSpPr>
          <p:spPr>
            <a:xfrm>
              <a:off x="4211636" y="5997614"/>
              <a:ext cx="81016" cy="33331"/>
            </a:xfrm>
            <a:custGeom>
              <a:rect b="b" l="l" r="r" t="t"/>
              <a:pathLst>
                <a:path extrusionOk="0" h="33331" w="81016">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2" name="Google Shape;962;p79"/>
            <p:cNvSpPr/>
            <p:nvPr/>
          </p:nvSpPr>
          <p:spPr>
            <a:xfrm>
              <a:off x="3411435" y="4482867"/>
              <a:ext cx="423441" cy="170418"/>
            </a:xfrm>
            <a:custGeom>
              <a:rect b="b" l="l" r="r" t="t"/>
              <a:pathLst>
                <a:path extrusionOk="0" h="170418" w="423441">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3" name="Google Shape;963;p79"/>
            <p:cNvSpPr/>
            <p:nvPr/>
          </p:nvSpPr>
          <p:spPr>
            <a:xfrm>
              <a:off x="4815383" y="6100527"/>
              <a:ext cx="52970" cy="32930"/>
            </a:xfrm>
            <a:custGeom>
              <a:rect b="b" l="l" r="r" t="t"/>
              <a:pathLst>
                <a:path extrusionOk="0" h="32930" w="5297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4" name="Google Shape;964;p79"/>
            <p:cNvSpPr/>
            <p:nvPr/>
          </p:nvSpPr>
          <p:spPr>
            <a:xfrm>
              <a:off x="3756217" y="3846425"/>
              <a:ext cx="19934" cy="40417"/>
            </a:xfrm>
            <a:custGeom>
              <a:rect b="b" l="l" r="r" t="t"/>
              <a:pathLst>
                <a:path extrusionOk="0" h="40417" w="19934">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965" name="Google Shape;965;p79"/>
            <p:cNvSpPr/>
            <p:nvPr/>
          </p:nvSpPr>
          <p:spPr>
            <a:xfrm>
              <a:off x="4189752" y="4238735"/>
              <a:ext cx="25039" cy="20158"/>
            </a:xfrm>
            <a:custGeom>
              <a:rect b="b" l="l" r="r" t="t"/>
              <a:pathLst>
                <a:path extrusionOk="0" h="20158" w="25039">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grpSp>
      <p:sp>
        <p:nvSpPr>
          <p:cNvPr id="966" name="Google Shape;966;p79"/>
          <p:cNvSpPr/>
          <p:nvPr/>
        </p:nvSpPr>
        <p:spPr>
          <a:xfrm>
            <a:off x="5099083" y="1065679"/>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67" name="Google Shape;967;p79"/>
          <p:cNvSpPr/>
          <p:nvPr/>
        </p:nvSpPr>
        <p:spPr>
          <a:xfrm>
            <a:off x="4921926" y="89601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68" name="Google Shape;968;p79"/>
          <p:cNvSpPr/>
          <p:nvPr/>
        </p:nvSpPr>
        <p:spPr>
          <a:xfrm>
            <a:off x="6041161" y="155031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69" name="Google Shape;969;p79"/>
          <p:cNvSpPr/>
          <p:nvPr/>
        </p:nvSpPr>
        <p:spPr>
          <a:xfrm>
            <a:off x="6095518" y="165843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0" name="Google Shape;970;p79"/>
          <p:cNvSpPr/>
          <p:nvPr/>
        </p:nvSpPr>
        <p:spPr>
          <a:xfrm>
            <a:off x="5949565" y="2255531"/>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1" name="Google Shape;971;p79"/>
          <p:cNvSpPr/>
          <p:nvPr/>
        </p:nvSpPr>
        <p:spPr>
          <a:xfrm>
            <a:off x="7441325" y="2422684"/>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2" name="Google Shape;972;p79"/>
          <p:cNvSpPr/>
          <p:nvPr/>
        </p:nvSpPr>
        <p:spPr>
          <a:xfrm>
            <a:off x="7032340" y="3005792"/>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3" name="Google Shape;973;p79"/>
          <p:cNvSpPr/>
          <p:nvPr/>
        </p:nvSpPr>
        <p:spPr>
          <a:xfrm>
            <a:off x="6160281" y="3040246"/>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4" name="Google Shape;974;p79"/>
          <p:cNvSpPr/>
          <p:nvPr/>
        </p:nvSpPr>
        <p:spPr>
          <a:xfrm>
            <a:off x="6641023" y="326924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5" name="Google Shape;975;p79"/>
          <p:cNvSpPr/>
          <p:nvPr/>
        </p:nvSpPr>
        <p:spPr>
          <a:xfrm>
            <a:off x="7088546" y="2797948"/>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6" name="Google Shape;976;p79"/>
          <p:cNvSpPr/>
          <p:nvPr/>
        </p:nvSpPr>
        <p:spPr>
          <a:xfrm>
            <a:off x="7276877" y="2717763"/>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977" name="Google Shape;977;p79"/>
          <p:cNvSpPr/>
          <p:nvPr/>
        </p:nvSpPr>
        <p:spPr>
          <a:xfrm>
            <a:off x="5850626" y="1858485"/>
            <a:ext cx="84600" cy="846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4">
    <p:bg>
      <p:bgPr>
        <a:solidFill>
          <a:srgbClr val="FFFFFF"/>
        </a:solidFill>
      </p:bgPr>
    </p:bg>
    <p:spTree>
      <p:nvGrpSpPr>
        <p:cNvPr id="978" name="Shape 978"/>
        <p:cNvGrpSpPr/>
        <p:nvPr/>
      </p:nvGrpSpPr>
      <p:grpSpPr>
        <a:xfrm>
          <a:off x="0" y="0"/>
          <a:ext cx="0" cy="0"/>
          <a:chOff x="0" y="0"/>
          <a:chExt cx="0" cy="0"/>
        </a:xfrm>
      </p:grpSpPr>
      <p:sp>
        <p:nvSpPr>
          <p:cNvPr id="979" name="Google Shape;979;p8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980" name="Shape 980"/>
        <p:cNvGrpSpPr/>
        <p:nvPr/>
      </p:nvGrpSpPr>
      <p:grpSpPr>
        <a:xfrm>
          <a:off x="0" y="0"/>
          <a:ext cx="0" cy="0"/>
          <a:chOff x="0" y="0"/>
          <a:chExt cx="0" cy="0"/>
        </a:xfrm>
      </p:grpSpPr>
      <p:sp>
        <p:nvSpPr>
          <p:cNvPr id="981" name="Google Shape;981;p81"/>
          <p:cNvSpPr txBox="1"/>
          <p:nvPr>
            <p:ph type="title"/>
          </p:nvPr>
        </p:nvSpPr>
        <p:spPr>
          <a:xfrm>
            <a:off x="1071000" y="2344950"/>
            <a:ext cx="7002000" cy="4536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Autofit/>
          </a:bodyPr>
          <a:lstStyle>
            <a:lvl1pPr lvl="0" rtl="0" algn="ctr">
              <a:lnSpc>
                <a:spcPct val="100000"/>
              </a:lnSpc>
              <a:spcBef>
                <a:spcPts val="0"/>
              </a:spcBef>
              <a:spcAft>
                <a:spcPts val="0"/>
              </a:spcAft>
              <a:buClr>
                <a:schemeClr val="dk1"/>
              </a:buClr>
              <a:buSzPts val="2100"/>
              <a:buFont typeface="Montserrat ExtraBold"/>
              <a:buNone/>
              <a:defRPr sz="2100"/>
            </a:lvl1pPr>
            <a:lvl2pPr lvl="1" rtl="0" algn="ctr">
              <a:lnSpc>
                <a:spcPct val="100000"/>
              </a:lnSpc>
              <a:spcBef>
                <a:spcPts val="0"/>
              </a:spcBef>
              <a:spcAft>
                <a:spcPts val="0"/>
              </a:spcAft>
              <a:buSzPts val="2800"/>
              <a:buNone/>
              <a:defRPr/>
            </a:lvl2pPr>
            <a:lvl3pPr lvl="2" rtl="0" algn="ctr">
              <a:lnSpc>
                <a:spcPct val="100000"/>
              </a:lnSpc>
              <a:spcBef>
                <a:spcPts val="0"/>
              </a:spcBef>
              <a:spcAft>
                <a:spcPts val="0"/>
              </a:spcAft>
              <a:buSzPts val="2800"/>
              <a:buNone/>
              <a:defRPr/>
            </a:lvl3pPr>
            <a:lvl4pPr lvl="3" rtl="0" algn="ctr">
              <a:lnSpc>
                <a:spcPct val="100000"/>
              </a:lnSpc>
              <a:spcBef>
                <a:spcPts val="0"/>
              </a:spcBef>
              <a:spcAft>
                <a:spcPts val="0"/>
              </a:spcAft>
              <a:buSzPts val="2800"/>
              <a:buNone/>
              <a:defRPr/>
            </a:lvl4pPr>
            <a:lvl5pPr lvl="4" rtl="0" algn="ctr">
              <a:lnSpc>
                <a:spcPct val="100000"/>
              </a:lnSpc>
              <a:spcBef>
                <a:spcPts val="0"/>
              </a:spcBef>
              <a:spcAft>
                <a:spcPts val="0"/>
              </a:spcAft>
              <a:buSzPts val="2800"/>
              <a:buNone/>
              <a:defRPr/>
            </a:lvl5pPr>
            <a:lvl6pPr lvl="5" rtl="0" algn="ctr">
              <a:lnSpc>
                <a:spcPct val="100000"/>
              </a:lnSpc>
              <a:spcBef>
                <a:spcPts val="0"/>
              </a:spcBef>
              <a:spcAft>
                <a:spcPts val="0"/>
              </a:spcAft>
              <a:buSzPts val="2800"/>
              <a:buNone/>
              <a:defRPr/>
            </a:lvl6pPr>
            <a:lvl7pPr lvl="6" rtl="0" algn="ctr">
              <a:lnSpc>
                <a:spcPct val="100000"/>
              </a:lnSpc>
              <a:spcBef>
                <a:spcPts val="0"/>
              </a:spcBef>
              <a:spcAft>
                <a:spcPts val="0"/>
              </a:spcAft>
              <a:buSzPts val="2800"/>
              <a:buNone/>
              <a:defRPr/>
            </a:lvl7pPr>
            <a:lvl8pPr lvl="7" rtl="0" algn="ctr">
              <a:lnSpc>
                <a:spcPct val="100000"/>
              </a:lnSpc>
              <a:spcBef>
                <a:spcPts val="0"/>
              </a:spcBef>
              <a:spcAft>
                <a:spcPts val="0"/>
              </a:spcAft>
              <a:buSzPts val="2800"/>
              <a:buNone/>
              <a:defRPr/>
            </a:lvl8pPr>
            <a:lvl9pPr lvl="8" rtl="0" algn="ctr">
              <a:lnSpc>
                <a:spcPct val="100000"/>
              </a:lnSpc>
              <a:spcBef>
                <a:spcPts val="0"/>
              </a:spcBef>
              <a:spcAft>
                <a:spcPts val="0"/>
              </a:spcAft>
              <a:buSzPts val="2800"/>
              <a:buNone/>
              <a:defRPr/>
            </a:lvl9pPr>
          </a:lstStyle>
          <a:p/>
        </p:txBody>
      </p:sp>
      <p:sp>
        <p:nvSpPr>
          <p:cNvPr id="982" name="Google Shape;982;p81"/>
          <p:cNvSpPr txBox="1"/>
          <p:nvPr>
            <p:ph idx="2" type="title"/>
          </p:nvPr>
        </p:nvSpPr>
        <p:spPr>
          <a:xfrm>
            <a:off x="3241800" y="1919525"/>
            <a:ext cx="2660400" cy="262800"/>
          </a:xfrm>
          <a:prstGeom prst="rect">
            <a:avLst/>
          </a:prstGeom>
          <a:solidFill>
            <a:schemeClr val="accen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Autofit/>
          </a:bodyPr>
          <a:lstStyle>
            <a:lvl1pPr lvl="0" rtl="0" algn="ctr">
              <a:lnSpc>
                <a:spcPct val="100000"/>
              </a:lnSpc>
              <a:spcBef>
                <a:spcPts val="0"/>
              </a:spcBef>
              <a:spcAft>
                <a:spcPts val="0"/>
              </a:spcAft>
              <a:buClr>
                <a:srgbClr val="FFFFFF"/>
              </a:buClr>
              <a:buSzPts val="1100"/>
              <a:buFont typeface="Montserrat ExtraBold"/>
              <a:buNone/>
              <a:defRPr sz="1100">
                <a:solidFill>
                  <a:srgbClr val="FFFFFF"/>
                </a:solidFill>
              </a:defRPr>
            </a:lvl1pPr>
            <a:lvl2pPr lvl="1" rtl="0" algn="ctr">
              <a:lnSpc>
                <a:spcPct val="100000"/>
              </a:lnSpc>
              <a:spcBef>
                <a:spcPts val="0"/>
              </a:spcBef>
              <a:spcAft>
                <a:spcPts val="0"/>
              </a:spcAft>
              <a:buClr>
                <a:srgbClr val="FFFFFF"/>
              </a:buClr>
              <a:buSzPts val="1100"/>
              <a:buNone/>
              <a:defRPr sz="1100">
                <a:solidFill>
                  <a:srgbClr val="FFFFFF"/>
                </a:solidFill>
              </a:defRPr>
            </a:lvl2pPr>
            <a:lvl3pPr lvl="2" rtl="0" algn="ctr">
              <a:lnSpc>
                <a:spcPct val="100000"/>
              </a:lnSpc>
              <a:spcBef>
                <a:spcPts val="0"/>
              </a:spcBef>
              <a:spcAft>
                <a:spcPts val="0"/>
              </a:spcAft>
              <a:buClr>
                <a:srgbClr val="FFFFFF"/>
              </a:buClr>
              <a:buSzPts val="1100"/>
              <a:buNone/>
              <a:defRPr sz="1100">
                <a:solidFill>
                  <a:srgbClr val="FFFFFF"/>
                </a:solidFill>
              </a:defRPr>
            </a:lvl3pPr>
            <a:lvl4pPr lvl="3" rtl="0" algn="ctr">
              <a:lnSpc>
                <a:spcPct val="100000"/>
              </a:lnSpc>
              <a:spcBef>
                <a:spcPts val="0"/>
              </a:spcBef>
              <a:spcAft>
                <a:spcPts val="0"/>
              </a:spcAft>
              <a:buClr>
                <a:srgbClr val="FFFFFF"/>
              </a:buClr>
              <a:buSzPts val="1100"/>
              <a:buNone/>
              <a:defRPr sz="1100">
                <a:solidFill>
                  <a:srgbClr val="FFFFFF"/>
                </a:solidFill>
              </a:defRPr>
            </a:lvl4pPr>
            <a:lvl5pPr lvl="4" rtl="0" algn="ctr">
              <a:lnSpc>
                <a:spcPct val="100000"/>
              </a:lnSpc>
              <a:spcBef>
                <a:spcPts val="0"/>
              </a:spcBef>
              <a:spcAft>
                <a:spcPts val="0"/>
              </a:spcAft>
              <a:buClr>
                <a:srgbClr val="FFFFFF"/>
              </a:buClr>
              <a:buSzPts val="1100"/>
              <a:buNone/>
              <a:defRPr sz="1100">
                <a:solidFill>
                  <a:srgbClr val="FFFFFF"/>
                </a:solidFill>
              </a:defRPr>
            </a:lvl5pPr>
            <a:lvl6pPr lvl="5" rtl="0" algn="ctr">
              <a:lnSpc>
                <a:spcPct val="100000"/>
              </a:lnSpc>
              <a:spcBef>
                <a:spcPts val="0"/>
              </a:spcBef>
              <a:spcAft>
                <a:spcPts val="0"/>
              </a:spcAft>
              <a:buClr>
                <a:srgbClr val="FFFFFF"/>
              </a:buClr>
              <a:buSzPts val="1100"/>
              <a:buNone/>
              <a:defRPr sz="1100">
                <a:solidFill>
                  <a:srgbClr val="FFFFFF"/>
                </a:solidFill>
              </a:defRPr>
            </a:lvl6pPr>
            <a:lvl7pPr lvl="6" rtl="0" algn="ctr">
              <a:lnSpc>
                <a:spcPct val="100000"/>
              </a:lnSpc>
              <a:spcBef>
                <a:spcPts val="0"/>
              </a:spcBef>
              <a:spcAft>
                <a:spcPts val="0"/>
              </a:spcAft>
              <a:buClr>
                <a:srgbClr val="FFFFFF"/>
              </a:buClr>
              <a:buSzPts val="1100"/>
              <a:buNone/>
              <a:defRPr sz="1100">
                <a:solidFill>
                  <a:srgbClr val="FFFFFF"/>
                </a:solidFill>
              </a:defRPr>
            </a:lvl7pPr>
            <a:lvl8pPr lvl="7" rtl="0" algn="ctr">
              <a:lnSpc>
                <a:spcPct val="100000"/>
              </a:lnSpc>
              <a:spcBef>
                <a:spcPts val="0"/>
              </a:spcBef>
              <a:spcAft>
                <a:spcPts val="0"/>
              </a:spcAft>
              <a:buClr>
                <a:srgbClr val="FFFFFF"/>
              </a:buClr>
              <a:buSzPts val="1100"/>
              <a:buNone/>
              <a:defRPr sz="1100">
                <a:solidFill>
                  <a:srgbClr val="FFFFFF"/>
                </a:solidFill>
              </a:defRPr>
            </a:lvl8pPr>
            <a:lvl9pPr lvl="8" rtl="0" algn="ctr">
              <a:lnSpc>
                <a:spcPct val="100000"/>
              </a:lnSpc>
              <a:spcBef>
                <a:spcPts val="0"/>
              </a:spcBef>
              <a:spcAft>
                <a:spcPts val="0"/>
              </a:spcAft>
              <a:buClr>
                <a:srgbClr val="FFFFFF"/>
              </a:buClr>
              <a:buSzPts val="1100"/>
              <a:buNone/>
              <a:defRPr sz="1100">
                <a:solidFill>
                  <a:srgbClr val="FFFFFF"/>
                </a:solidFill>
              </a:defRPr>
            </a:lvl9pPr>
          </a:lstStyle>
          <a:p/>
        </p:txBody>
      </p:sp>
      <p:sp>
        <p:nvSpPr>
          <p:cNvPr id="983" name="Google Shape;983;p81"/>
          <p:cNvSpPr txBox="1"/>
          <p:nvPr>
            <p:ph idx="1" type="subTitle"/>
          </p:nvPr>
        </p:nvSpPr>
        <p:spPr>
          <a:xfrm>
            <a:off x="464100" y="4475813"/>
            <a:ext cx="3303300" cy="232800"/>
          </a:xfrm>
          <a:prstGeom prst="rect">
            <a:avLst/>
          </a:prstGeom>
          <a:noFill/>
          <a:ln>
            <a:noFill/>
          </a:ln>
        </p:spPr>
        <p:txBody>
          <a:bodyPr anchorCtr="0" anchor="ctr" bIns="0" lIns="0" spcFirstLastPara="1" rIns="0" wrap="square" tIns="0">
            <a:noAutofit/>
          </a:bodyPr>
          <a:lstStyle>
            <a:lvl1pPr lvl="0" rtl="0" algn="l">
              <a:lnSpc>
                <a:spcPct val="115000"/>
              </a:lnSpc>
              <a:spcBef>
                <a:spcPts val="0"/>
              </a:spcBef>
              <a:spcAft>
                <a:spcPts val="0"/>
              </a:spcAft>
              <a:buClr>
                <a:srgbClr val="FFFFFF"/>
              </a:buClr>
              <a:buSzPts val="800"/>
              <a:buNone/>
              <a:defRPr sz="800">
                <a:solidFill>
                  <a:srgbClr val="FFFFFF"/>
                </a:solidFill>
              </a:defRPr>
            </a:lvl1pPr>
            <a:lvl2pPr lvl="1" rtl="0" algn="l">
              <a:lnSpc>
                <a:spcPct val="115000"/>
              </a:lnSpc>
              <a:spcBef>
                <a:spcPts val="0"/>
              </a:spcBef>
              <a:spcAft>
                <a:spcPts val="0"/>
              </a:spcAft>
              <a:buClr>
                <a:srgbClr val="FFFFFF"/>
              </a:buClr>
              <a:buSzPts val="1000"/>
              <a:buNone/>
              <a:defRPr sz="1000">
                <a:solidFill>
                  <a:srgbClr val="FFFFFF"/>
                </a:solidFill>
              </a:defRPr>
            </a:lvl2pPr>
            <a:lvl3pPr lvl="2" rtl="0" algn="l">
              <a:lnSpc>
                <a:spcPct val="115000"/>
              </a:lnSpc>
              <a:spcBef>
                <a:spcPts val="0"/>
              </a:spcBef>
              <a:spcAft>
                <a:spcPts val="0"/>
              </a:spcAft>
              <a:buClr>
                <a:srgbClr val="FFFFFF"/>
              </a:buClr>
              <a:buSzPts val="1000"/>
              <a:buNone/>
              <a:defRPr sz="1000">
                <a:solidFill>
                  <a:srgbClr val="FFFFFF"/>
                </a:solidFill>
              </a:defRPr>
            </a:lvl3pPr>
            <a:lvl4pPr lvl="3" rtl="0" algn="l">
              <a:lnSpc>
                <a:spcPct val="115000"/>
              </a:lnSpc>
              <a:spcBef>
                <a:spcPts val="0"/>
              </a:spcBef>
              <a:spcAft>
                <a:spcPts val="0"/>
              </a:spcAft>
              <a:buClr>
                <a:srgbClr val="FFFFFF"/>
              </a:buClr>
              <a:buSzPts val="1000"/>
              <a:buNone/>
              <a:defRPr sz="1000">
                <a:solidFill>
                  <a:srgbClr val="FFFFFF"/>
                </a:solidFill>
              </a:defRPr>
            </a:lvl4pPr>
            <a:lvl5pPr lvl="4" rtl="0" algn="l">
              <a:lnSpc>
                <a:spcPct val="115000"/>
              </a:lnSpc>
              <a:spcBef>
                <a:spcPts val="0"/>
              </a:spcBef>
              <a:spcAft>
                <a:spcPts val="0"/>
              </a:spcAft>
              <a:buClr>
                <a:srgbClr val="FFFFFF"/>
              </a:buClr>
              <a:buSzPts val="1000"/>
              <a:buNone/>
              <a:defRPr sz="1000">
                <a:solidFill>
                  <a:srgbClr val="FFFFFF"/>
                </a:solidFill>
              </a:defRPr>
            </a:lvl5pPr>
            <a:lvl6pPr lvl="5" rtl="0" algn="l">
              <a:lnSpc>
                <a:spcPct val="115000"/>
              </a:lnSpc>
              <a:spcBef>
                <a:spcPts val="0"/>
              </a:spcBef>
              <a:spcAft>
                <a:spcPts val="0"/>
              </a:spcAft>
              <a:buClr>
                <a:srgbClr val="FFFFFF"/>
              </a:buClr>
              <a:buSzPts val="1000"/>
              <a:buNone/>
              <a:defRPr sz="1000">
                <a:solidFill>
                  <a:srgbClr val="FFFFFF"/>
                </a:solidFill>
              </a:defRPr>
            </a:lvl6pPr>
            <a:lvl7pPr lvl="6" rtl="0" algn="l">
              <a:lnSpc>
                <a:spcPct val="115000"/>
              </a:lnSpc>
              <a:spcBef>
                <a:spcPts val="0"/>
              </a:spcBef>
              <a:spcAft>
                <a:spcPts val="0"/>
              </a:spcAft>
              <a:buClr>
                <a:srgbClr val="FFFFFF"/>
              </a:buClr>
              <a:buSzPts val="1000"/>
              <a:buNone/>
              <a:defRPr sz="1000">
                <a:solidFill>
                  <a:srgbClr val="FFFFFF"/>
                </a:solidFill>
              </a:defRPr>
            </a:lvl7pPr>
            <a:lvl8pPr lvl="7" rtl="0" algn="l">
              <a:lnSpc>
                <a:spcPct val="115000"/>
              </a:lnSpc>
              <a:spcBef>
                <a:spcPts val="0"/>
              </a:spcBef>
              <a:spcAft>
                <a:spcPts val="0"/>
              </a:spcAft>
              <a:buClr>
                <a:srgbClr val="FFFFFF"/>
              </a:buClr>
              <a:buSzPts val="1000"/>
              <a:buNone/>
              <a:defRPr sz="1000">
                <a:solidFill>
                  <a:srgbClr val="FFFFFF"/>
                </a:solidFill>
              </a:defRPr>
            </a:lvl8pPr>
            <a:lvl9pPr lvl="8" rtl="0" algn="l">
              <a:lnSpc>
                <a:spcPct val="115000"/>
              </a:lnSpc>
              <a:spcBef>
                <a:spcPts val="0"/>
              </a:spcBef>
              <a:spcAft>
                <a:spcPts val="0"/>
              </a:spcAft>
              <a:buClr>
                <a:srgbClr val="FFFFFF"/>
              </a:buClr>
              <a:buSzPts val="1000"/>
              <a:buNone/>
              <a:defRPr sz="1000">
                <a:solidFill>
                  <a:srgbClr val="FFFFFF"/>
                </a:solidFill>
              </a:defRPr>
            </a:lvl9pPr>
          </a:lstStyle>
          <a:p/>
        </p:txBody>
      </p:sp>
      <p:sp>
        <p:nvSpPr>
          <p:cNvPr id="984" name="Google Shape;984;p81"/>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5">
    <p:spTree>
      <p:nvGrpSpPr>
        <p:cNvPr id="985" name="Shape 985"/>
        <p:cNvGrpSpPr/>
        <p:nvPr/>
      </p:nvGrpSpPr>
      <p:grpSpPr>
        <a:xfrm>
          <a:off x="0" y="0"/>
          <a:ext cx="0" cy="0"/>
          <a:chOff x="0" y="0"/>
          <a:chExt cx="0" cy="0"/>
        </a:xfrm>
      </p:grpSpPr>
      <p:cxnSp>
        <p:nvCxnSpPr>
          <p:cNvPr id="986" name="Google Shape;986;p82"/>
          <p:cNvCxnSpPr/>
          <p:nvPr/>
        </p:nvCxnSpPr>
        <p:spPr>
          <a:xfrm>
            <a:off x="2447925"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987" name="Google Shape;987;p82"/>
          <p:cNvSpPr txBox="1"/>
          <p:nvPr>
            <p:ph type="title"/>
          </p:nvPr>
        </p:nvSpPr>
        <p:spPr>
          <a:xfrm>
            <a:off x="464100" y="709781"/>
            <a:ext cx="1620000" cy="5832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atin typeface="Montserrat"/>
                <a:ea typeface="Montserrat"/>
                <a:cs typeface="Montserrat"/>
                <a:sym typeface="Montserrat"/>
              </a:defRPr>
            </a:lvl2pPr>
            <a:lvl3pPr lvl="2" rtl="0" algn="l">
              <a:lnSpc>
                <a:spcPct val="100000"/>
              </a:lnSpc>
              <a:spcBef>
                <a:spcPts val="0"/>
              </a:spcBef>
              <a:spcAft>
                <a:spcPts val="0"/>
              </a:spcAft>
              <a:buSzPts val="2400"/>
              <a:buNone/>
              <a:defRPr sz="2400">
                <a:latin typeface="Montserrat"/>
                <a:ea typeface="Montserrat"/>
                <a:cs typeface="Montserrat"/>
                <a:sym typeface="Montserrat"/>
              </a:defRPr>
            </a:lvl3pPr>
            <a:lvl4pPr lvl="3" rtl="0" algn="l">
              <a:lnSpc>
                <a:spcPct val="100000"/>
              </a:lnSpc>
              <a:spcBef>
                <a:spcPts val="0"/>
              </a:spcBef>
              <a:spcAft>
                <a:spcPts val="0"/>
              </a:spcAft>
              <a:buSzPts val="2400"/>
              <a:buNone/>
              <a:defRPr sz="2400">
                <a:latin typeface="Montserrat"/>
                <a:ea typeface="Montserrat"/>
                <a:cs typeface="Montserrat"/>
                <a:sym typeface="Montserrat"/>
              </a:defRPr>
            </a:lvl4pPr>
            <a:lvl5pPr lvl="4" rtl="0" algn="l">
              <a:lnSpc>
                <a:spcPct val="100000"/>
              </a:lnSpc>
              <a:spcBef>
                <a:spcPts val="0"/>
              </a:spcBef>
              <a:spcAft>
                <a:spcPts val="0"/>
              </a:spcAft>
              <a:buSzPts val="2400"/>
              <a:buNone/>
              <a:defRPr sz="2400">
                <a:latin typeface="Montserrat"/>
                <a:ea typeface="Montserrat"/>
                <a:cs typeface="Montserrat"/>
                <a:sym typeface="Montserrat"/>
              </a:defRPr>
            </a:lvl5pPr>
            <a:lvl6pPr lvl="5" rtl="0" algn="l">
              <a:lnSpc>
                <a:spcPct val="100000"/>
              </a:lnSpc>
              <a:spcBef>
                <a:spcPts val="0"/>
              </a:spcBef>
              <a:spcAft>
                <a:spcPts val="0"/>
              </a:spcAft>
              <a:buSzPts val="2400"/>
              <a:buNone/>
              <a:defRPr sz="2400">
                <a:latin typeface="Montserrat"/>
                <a:ea typeface="Montserrat"/>
                <a:cs typeface="Montserrat"/>
                <a:sym typeface="Montserrat"/>
              </a:defRPr>
            </a:lvl6pPr>
            <a:lvl7pPr lvl="6" rtl="0" algn="l">
              <a:lnSpc>
                <a:spcPct val="100000"/>
              </a:lnSpc>
              <a:spcBef>
                <a:spcPts val="0"/>
              </a:spcBef>
              <a:spcAft>
                <a:spcPts val="0"/>
              </a:spcAft>
              <a:buSzPts val="2400"/>
              <a:buNone/>
              <a:defRPr sz="2400">
                <a:latin typeface="Montserrat"/>
                <a:ea typeface="Montserrat"/>
                <a:cs typeface="Montserrat"/>
                <a:sym typeface="Montserrat"/>
              </a:defRPr>
            </a:lvl7pPr>
            <a:lvl8pPr lvl="7" rtl="0" algn="l">
              <a:lnSpc>
                <a:spcPct val="100000"/>
              </a:lnSpc>
              <a:spcBef>
                <a:spcPts val="0"/>
              </a:spcBef>
              <a:spcAft>
                <a:spcPts val="0"/>
              </a:spcAft>
              <a:buSzPts val="2400"/>
              <a:buNone/>
              <a:defRPr sz="2400">
                <a:latin typeface="Montserrat"/>
                <a:ea typeface="Montserrat"/>
                <a:cs typeface="Montserrat"/>
                <a:sym typeface="Montserrat"/>
              </a:defRPr>
            </a:lvl8pPr>
            <a:lvl9pPr lvl="8" rtl="0" algn="l">
              <a:lnSpc>
                <a:spcPct val="100000"/>
              </a:lnSpc>
              <a:spcBef>
                <a:spcPts val="0"/>
              </a:spcBef>
              <a:spcAft>
                <a:spcPts val="0"/>
              </a:spcAft>
              <a:buSzPts val="2400"/>
              <a:buNone/>
              <a:defRPr sz="2400">
                <a:latin typeface="Montserrat"/>
                <a:ea typeface="Montserrat"/>
                <a:cs typeface="Montserrat"/>
                <a:sym typeface="Montserrat"/>
              </a:defRPr>
            </a:lvl9pPr>
          </a:lstStyle>
          <a:p/>
        </p:txBody>
      </p:sp>
      <p:sp>
        <p:nvSpPr>
          <p:cNvPr id="988" name="Google Shape;988;p82"/>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p:cSld name="CUSTOM_2_3">
    <p:bg>
      <p:bgPr>
        <a:solidFill>
          <a:schemeClr val="accent1"/>
        </a:solidFill>
      </p:bgPr>
    </p:bg>
    <p:spTree>
      <p:nvGrpSpPr>
        <p:cNvPr id="989" name="Shape 989"/>
        <p:cNvGrpSpPr/>
        <p:nvPr/>
      </p:nvGrpSpPr>
      <p:grpSpPr>
        <a:xfrm>
          <a:off x="0" y="0"/>
          <a:ext cx="0" cy="0"/>
          <a:chOff x="0" y="0"/>
          <a:chExt cx="0" cy="0"/>
        </a:xfrm>
      </p:grpSpPr>
      <p:sp>
        <p:nvSpPr>
          <p:cNvPr id="990" name="Google Shape;990;p8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991" name="Google Shape;991;p83"/>
          <p:cNvSpPr txBox="1"/>
          <p:nvPr>
            <p:ph idx="1" type="subTitle"/>
          </p:nvPr>
        </p:nvSpPr>
        <p:spPr>
          <a:xfrm>
            <a:off x="5400150" y="3810000"/>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Font typeface="Montserrat ExtraBold"/>
              <a:buNone/>
              <a:defRPr sz="1200">
                <a:solidFill>
                  <a:srgbClr val="FFFFFF"/>
                </a:solidFill>
                <a:latin typeface="Montserrat ExtraBold"/>
                <a:ea typeface="Montserrat ExtraBold"/>
                <a:cs typeface="Montserrat ExtraBold"/>
                <a:sym typeface="Montserrat ExtraBold"/>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992" name="Google Shape;992;p83"/>
          <p:cNvSpPr txBox="1"/>
          <p:nvPr>
            <p:ph idx="2" type="subTitle"/>
          </p:nvPr>
        </p:nvSpPr>
        <p:spPr>
          <a:xfrm>
            <a:off x="5400150" y="4062425"/>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None/>
              <a:defRPr sz="1200">
                <a:solidFill>
                  <a:srgbClr val="FFFFFF"/>
                </a:solidFill>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993" name="Google Shape;993;p83"/>
          <p:cNvSpPr txBox="1"/>
          <p:nvPr>
            <p:ph type="title"/>
          </p:nvPr>
        </p:nvSpPr>
        <p:spPr>
          <a:xfrm>
            <a:off x="3928950" y="1281125"/>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ctr">
              <a:lnSpc>
                <a:spcPct val="100000"/>
              </a:lnSpc>
              <a:spcBef>
                <a:spcPts val="0"/>
              </a:spcBef>
              <a:spcAft>
                <a:spcPts val="0"/>
              </a:spcAft>
              <a:buSzPts val="2800"/>
              <a:buNone/>
              <a:defRPr/>
            </a:lvl2pPr>
            <a:lvl3pPr lvl="2" rtl="0" algn="ctr">
              <a:lnSpc>
                <a:spcPct val="100000"/>
              </a:lnSpc>
              <a:spcBef>
                <a:spcPts val="0"/>
              </a:spcBef>
              <a:spcAft>
                <a:spcPts val="0"/>
              </a:spcAft>
              <a:buSzPts val="2800"/>
              <a:buNone/>
              <a:defRPr/>
            </a:lvl3pPr>
            <a:lvl4pPr lvl="3" rtl="0" algn="ctr">
              <a:lnSpc>
                <a:spcPct val="100000"/>
              </a:lnSpc>
              <a:spcBef>
                <a:spcPts val="0"/>
              </a:spcBef>
              <a:spcAft>
                <a:spcPts val="0"/>
              </a:spcAft>
              <a:buSzPts val="2800"/>
              <a:buNone/>
              <a:defRPr/>
            </a:lvl4pPr>
            <a:lvl5pPr lvl="4" rtl="0" algn="ctr">
              <a:lnSpc>
                <a:spcPct val="100000"/>
              </a:lnSpc>
              <a:spcBef>
                <a:spcPts val="0"/>
              </a:spcBef>
              <a:spcAft>
                <a:spcPts val="0"/>
              </a:spcAft>
              <a:buSzPts val="2800"/>
              <a:buNone/>
              <a:defRPr/>
            </a:lvl5pPr>
            <a:lvl6pPr lvl="5" rtl="0" algn="ctr">
              <a:lnSpc>
                <a:spcPct val="100000"/>
              </a:lnSpc>
              <a:spcBef>
                <a:spcPts val="0"/>
              </a:spcBef>
              <a:spcAft>
                <a:spcPts val="0"/>
              </a:spcAft>
              <a:buSzPts val="2800"/>
              <a:buNone/>
              <a:defRPr/>
            </a:lvl6pPr>
            <a:lvl7pPr lvl="6" rtl="0" algn="ctr">
              <a:lnSpc>
                <a:spcPct val="100000"/>
              </a:lnSpc>
              <a:spcBef>
                <a:spcPts val="0"/>
              </a:spcBef>
              <a:spcAft>
                <a:spcPts val="0"/>
              </a:spcAft>
              <a:buSzPts val="2800"/>
              <a:buNone/>
              <a:defRPr/>
            </a:lvl7pPr>
            <a:lvl8pPr lvl="7" rtl="0" algn="ctr">
              <a:lnSpc>
                <a:spcPct val="100000"/>
              </a:lnSpc>
              <a:spcBef>
                <a:spcPts val="0"/>
              </a:spcBef>
              <a:spcAft>
                <a:spcPts val="0"/>
              </a:spcAft>
              <a:buSzPts val="2800"/>
              <a:buNone/>
              <a:defRPr/>
            </a:lvl8pPr>
            <a:lvl9pPr lvl="8" rtl="0" algn="ctr">
              <a:lnSpc>
                <a:spcPct val="100000"/>
              </a:lnSpc>
              <a:spcBef>
                <a:spcPts val="0"/>
              </a:spcBef>
              <a:spcAft>
                <a:spcPts val="0"/>
              </a:spcAft>
              <a:buSzPts val="2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2_2">
    <p:bg>
      <p:bgPr>
        <a:solidFill>
          <a:schemeClr val="accent1"/>
        </a:solidFill>
      </p:bgPr>
    </p:bg>
    <p:spTree>
      <p:nvGrpSpPr>
        <p:cNvPr id="994" name="Shape 994"/>
        <p:cNvGrpSpPr/>
        <p:nvPr/>
      </p:nvGrpSpPr>
      <p:grpSpPr>
        <a:xfrm>
          <a:off x="0" y="0"/>
          <a:ext cx="0" cy="0"/>
          <a:chOff x="0" y="0"/>
          <a:chExt cx="0" cy="0"/>
        </a:xfrm>
      </p:grpSpPr>
      <p:sp>
        <p:nvSpPr>
          <p:cNvPr id="995" name="Google Shape;995;p84"/>
          <p:cNvSpPr txBox="1"/>
          <p:nvPr>
            <p:ph type="title"/>
          </p:nvPr>
        </p:nvSpPr>
        <p:spPr>
          <a:xfrm>
            <a:off x="1173950" y="864688"/>
            <a:ext cx="6614700" cy="414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2700"/>
              <a:buNone/>
              <a:defRPr sz="27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996" name="Google Shape;996;p84"/>
          <p:cNvSpPr txBox="1"/>
          <p:nvPr>
            <p:ph idx="1" type="subTitle"/>
          </p:nvPr>
        </p:nvSpPr>
        <p:spPr>
          <a:xfrm>
            <a:off x="1173950" y="2286000"/>
            <a:ext cx="4726800" cy="4155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Clr>
                <a:srgbClr val="FFFFFF"/>
              </a:buClr>
              <a:buSzPts val="2100"/>
              <a:buNone/>
              <a:defRPr>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997" name="Google Shape;997;p84"/>
          <p:cNvSpPr txBox="1"/>
          <p:nvPr>
            <p:ph idx="2" type="subTitle"/>
          </p:nvPr>
        </p:nvSpPr>
        <p:spPr>
          <a:xfrm>
            <a:off x="1173950" y="2952750"/>
            <a:ext cx="47268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998" name="Google Shape;998;p8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p:cSld name="CUSTOM_2_2_1">
    <p:bg>
      <p:bgPr>
        <a:solidFill>
          <a:schemeClr val="accent1"/>
        </a:solidFill>
      </p:bgPr>
    </p:bg>
    <p:spTree>
      <p:nvGrpSpPr>
        <p:cNvPr id="999" name="Shape 999"/>
        <p:cNvGrpSpPr/>
        <p:nvPr/>
      </p:nvGrpSpPr>
      <p:grpSpPr>
        <a:xfrm>
          <a:off x="0" y="0"/>
          <a:ext cx="0" cy="0"/>
          <a:chOff x="0" y="0"/>
          <a:chExt cx="0" cy="0"/>
        </a:xfrm>
      </p:grpSpPr>
      <p:sp>
        <p:nvSpPr>
          <p:cNvPr id="1000" name="Google Shape;1000;p85"/>
          <p:cNvSpPr txBox="1"/>
          <p:nvPr>
            <p:ph idx="1" type="subTitle"/>
          </p:nvPr>
        </p:nvSpPr>
        <p:spPr>
          <a:xfrm>
            <a:off x="464100" y="4003425"/>
            <a:ext cx="25917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01" name="Google Shape;1001;p85"/>
          <p:cNvSpPr txBox="1"/>
          <p:nvPr>
            <p:ph type="title"/>
          </p:nvPr>
        </p:nvSpPr>
        <p:spPr>
          <a:xfrm>
            <a:off x="464102" y="1502576"/>
            <a:ext cx="3470700" cy="2247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02" name="Google Shape;1002;p85"/>
          <p:cNvSpPr txBox="1"/>
          <p:nvPr>
            <p:ph idx="2" type="subTitle"/>
          </p:nvPr>
        </p:nvSpPr>
        <p:spPr>
          <a:xfrm>
            <a:off x="464100" y="1171575"/>
            <a:ext cx="32097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b="1"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03" name="Google Shape;1003;p85"/>
          <p:cNvSpPr txBox="1"/>
          <p:nvPr>
            <p:ph idx="3" type="subTitle"/>
          </p:nvPr>
        </p:nvSpPr>
        <p:spPr>
          <a:xfrm>
            <a:off x="3528900" y="4555613"/>
            <a:ext cx="3303300" cy="232800"/>
          </a:xfrm>
          <a:prstGeom prst="rect">
            <a:avLst/>
          </a:prstGeom>
          <a:noFill/>
          <a:ln>
            <a:noFill/>
          </a:ln>
        </p:spPr>
        <p:txBody>
          <a:bodyPr anchorCtr="0" anchor="ctr" bIns="0" lIns="0" spcFirstLastPara="1" rIns="0" wrap="square" tIns="0">
            <a:noAutofit/>
          </a:bodyPr>
          <a:lstStyle>
            <a:lvl1pPr lvl="0" rtl="0" algn="l">
              <a:lnSpc>
                <a:spcPct val="115000"/>
              </a:lnSpc>
              <a:spcBef>
                <a:spcPts val="0"/>
              </a:spcBef>
              <a:spcAft>
                <a:spcPts val="0"/>
              </a:spcAft>
              <a:buClr>
                <a:srgbClr val="FFFFFF"/>
              </a:buClr>
              <a:buSzPts val="800"/>
              <a:buNone/>
              <a:defRPr sz="800">
                <a:solidFill>
                  <a:srgbClr val="FFFFFF"/>
                </a:solidFill>
              </a:defRPr>
            </a:lvl1pPr>
            <a:lvl2pPr lvl="1" rtl="0" algn="l">
              <a:lnSpc>
                <a:spcPct val="115000"/>
              </a:lnSpc>
              <a:spcBef>
                <a:spcPts val="0"/>
              </a:spcBef>
              <a:spcAft>
                <a:spcPts val="0"/>
              </a:spcAft>
              <a:buClr>
                <a:srgbClr val="FFFFFF"/>
              </a:buClr>
              <a:buSzPts val="1000"/>
              <a:buNone/>
              <a:defRPr sz="1000">
                <a:solidFill>
                  <a:srgbClr val="FFFFFF"/>
                </a:solidFill>
              </a:defRPr>
            </a:lvl2pPr>
            <a:lvl3pPr lvl="2" rtl="0" algn="l">
              <a:lnSpc>
                <a:spcPct val="115000"/>
              </a:lnSpc>
              <a:spcBef>
                <a:spcPts val="0"/>
              </a:spcBef>
              <a:spcAft>
                <a:spcPts val="0"/>
              </a:spcAft>
              <a:buClr>
                <a:srgbClr val="FFFFFF"/>
              </a:buClr>
              <a:buSzPts val="1000"/>
              <a:buNone/>
              <a:defRPr sz="1000">
                <a:solidFill>
                  <a:srgbClr val="FFFFFF"/>
                </a:solidFill>
              </a:defRPr>
            </a:lvl3pPr>
            <a:lvl4pPr lvl="3" rtl="0" algn="l">
              <a:lnSpc>
                <a:spcPct val="115000"/>
              </a:lnSpc>
              <a:spcBef>
                <a:spcPts val="0"/>
              </a:spcBef>
              <a:spcAft>
                <a:spcPts val="0"/>
              </a:spcAft>
              <a:buClr>
                <a:srgbClr val="FFFFFF"/>
              </a:buClr>
              <a:buSzPts val="1000"/>
              <a:buNone/>
              <a:defRPr sz="1000">
                <a:solidFill>
                  <a:srgbClr val="FFFFFF"/>
                </a:solidFill>
              </a:defRPr>
            </a:lvl4pPr>
            <a:lvl5pPr lvl="4" rtl="0" algn="l">
              <a:lnSpc>
                <a:spcPct val="115000"/>
              </a:lnSpc>
              <a:spcBef>
                <a:spcPts val="0"/>
              </a:spcBef>
              <a:spcAft>
                <a:spcPts val="0"/>
              </a:spcAft>
              <a:buClr>
                <a:srgbClr val="FFFFFF"/>
              </a:buClr>
              <a:buSzPts val="1000"/>
              <a:buNone/>
              <a:defRPr sz="1000">
                <a:solidFill>
                  <a:srgbClr val="FFFFFF"/>
                </a:solidFill>
              </a:defRPr>
            </a:lvl5pPr>
            <a:lvl6pPr lvl="5" rtl="0" algn="l">
              <a:lnSpc>
                <a:spcPct val="115000"/>
              </a:lnSpc>
              <a:spcBef>
                <a:spcPts val="0"/>
              </a:spcBef>
              <a:spcAft>
                <a:spcPts val="0"/>
              </a:spcAft>
              <a:buClr>
                <a:srgbClr val="FFFFFF"/>
              </a:buClr>
              <a:buSzPts val="1000"/>
              <a:buNone/>
              <a:defRPr sz="1000">
                <a:solidFill>
                  <a:srgbClr val="FFFFFF"/>
                </a:solidFill>
              </a:defRPr>
            </a:lvl6pPr>
            <a:lvl7pPr lvl="6" rtl="0" algn="l">
              <a:lnSpc>
                <a:spcPct val="115000"/>
              </a:lnSpc>
              <a:spcBef>
                <a:spcPts val="0"/>
              </a:spcBef>
              <a:spcAft>
                <a:spcPts val="0"/>
              </a:spcAft>
              <a:buClr>
                <a:srgbClr val="FFFFFF"/>
              </a:buClr>
              <a:buSzPts val="1000"/>
              <a:buNone/>
              <a:defRPr sz="1000">
                <a:solidFill>
                  <a:srgbClr val="FFFFFF"/>
                </a:solidFill>
              </a:defRPr>
            </a:lvl7pPr>
            <a:lvl8pPr lvl="7" rtl="0" algn="l">
              <a:lnSpc>
                <a:spcPct val="115000"/>
              </a:lnSpc>
              <a:spcBef>
                <a:spcPts val="0"/>
              </a:spcBef>
              <a:spcAft>
                <a:spcPts val="0"/>
              </a:spcAft>
              <a:buClr>
                <a:srgbClr val="FFFFFF"/>
              </a:buClr>
              <a:buSzPts val="1000"/>
              <a:buNone/>
              <a:defRPr sz="1000">
                <a:solidFill>
                  <a:srgbClr val="FFFFFF"/>
                </a:solidFill>
              </a:defRPr>
            </a:lvl8pPr>
            <a:lvl9pPr lvl="8" rtl="0" algn="l">
              <a:lnSpc>
                <a:spcPct val="115000"/>
              </a:lnSpc>
              <a:spcBef>
                <a:spcPts val="0"/>
              </a:spcBef>
              <a:spcAft>
                <a:spcPts val="0"/>
              </a:spcAft>
              <a:buClr>
                <a:srgbClr val="FFFFFF"/>
              </a:buClr>
              <a:buSzPts val="1000"/>
              <a:buNone/>
              <a:defRPr sz="1000">
                <a:solidFill>
                  <a:srgbClr val="FFFFFF"/>
                </a:solidFill>
              </a:defRPr>
            </a:lvl9pPr>
          </a:lstStyle>
          <a:p/>
        </p:txBody>
      </p:sp>
      <p:sp>
        <p:nvSpPr>
          <p:cNvPr id="1004" name="Google Shape;1004;p8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1">
  <p:cSld name="CUSTOM_2_2_1_1">
    <p:bg>
      <p:bgPr>
        <a:solidFill>
          <a:schemeClr val="accent1"/>
        </a:solidFill>
      </p:bgPr>
    </p:bg>
    <p:spTree>
      <p:nvGrpSpPr>
        <p:cNvPr id="1005" name="Shape 1005"/>
        <p:cNvGrpSpPr/>
        <p:nvPr/>
      </p:nvGrpSpPr>
      <p:grpSpPr>
        <a:xfrm>
          <a:off x="0" y="0"/>
          <a:ext cx="0" cy="0"/>
          <a:chOff x="0" y="0"/>
          <a:chExt cx="0" cy="0"/>
        </a:xfrm>
      </p:grpSpPr>
      <p:sp>
        <p:nvSpPr>
          <p:cNvPr id="1006" name="Google Shape;1006;p86"/>
          <p:cNvSpPr/>
          <p:nvPr/>
        </p:nvSpPr>
        <p:spPr>
          <a:xfrm>
            <a:off x="0" y="0"/>
            <a:ext cx="31431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cxnSp>
        <p:nvCxnSpPr>
          <p:cNvPr id="1007" name="Google Shape;1007;p86"/>
          <p:cNvCxnSpPr/>
          <p:nvPr/>
        </p:nvCxnSpPr>
        <p:spPr>
          <a:xfrm>
            <a:off x="3143250" y="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1008" name="Google Shape;1008;p86"/>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009" name="Google Shape;1009;p86"/>
          <p:cNvSpPr txBox="1"/>
          <p:nvPr>
            <p:ph idx="1" type="subTitle"/>
          </p:nvPr>
        </p:nvSpPr>
        <p:spPr>
          <a:xfrm>
            <a:off x="464100" y="4003425"/>
            <a:ext cx="228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10" name="Google Shape;1010;p86"/>
          <p:cNvSpPr txBox="1"/>
          <p:nvPr>
            <p:ph type="title"/>
          </p:nvPr>
        </p:nvSpPr>
        <p:spPr>
          <a:xfrm>
            <a:off x="464102" y="1502576"/>
            <a:ext cx="3470700" cy="22470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1" name="Google Shape;1011;p86"/>
          <p:cNvSpPr txBox="1"/>
          <p:nvPr>
            <p:ph idx="2" type="subTitle"/>
          </p:nvPr>
        </p:nvSpPr>
        <p:spPr>
          <a:xfrm>
            <a:off x="464100" y="1171575"/>
            <a:ext cx="228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accent1"/>
              </a:buClr>
              <a:buSzPts val="1200"/>
              <a:buNone/>
              <a:defRPr b="1" sz="1200">
                <a:solidFill>
                  <a:schemeClr val="accent1"/>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12" name="Google Shape;1012;p86"/>
          <p:cNvSpPr txBox="1"/>
          <p:nvPr>
            <p:ph idx="3"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1 1 1">
  <p:cSld name="CUSTOM_2_2_1_1_1">
    <p:bg>
      <p:bgPr>
        <a:solidFill>
          <a:schemeClr val="accent1"/>
        </a:solidFill>
      </p:bgPr>
    </p:bg>
    <p:spTree>
      <p:nvGrpSpPr>
        <p:cNvPr id="1013" name="Shape 1013"/>
        <p:cNvGrpSpPr/>
        <p:nvPr/>
      </p:nvGrpSpPr>
      <p:grpSpPr>
        <a:xfrm>
          <a:off x="0" y="0"/>
          <a:ext cx="0" cy="0"/>
          <a:chOff x="0" y="0"/>
          <a:chExt cx="0" cy="0"/>
        </a:xfrm>
      </p:grpSpPr>
      <p:sp>
        <p:nvSpPr>
          <p:cNvPr id="1014" name="Google Shape;1014;p87"/>
          <p:cNvSpPr/>
          <p:nvPr/>
        </p:nvSpPr>
        <p:spPr>
          <a:xfrm>
            <a:off x="0" y="0"/>
            <a:ext cx="4572000" cy="5143500"/>
          </a:xfrm>
          <a:prstGeom prst="rect">
            <a:avLst/>
          </a:prstGeom>
          <a:solidFill>
            <a:srgbClr val="B6E8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1015" name="Google Shape;1015;p87"/>
          <p:cNvSpPr txBox="1"/>
          <p:nvPr>
            <p:ph type="title"/>
          </p:nvPr>
        </p:nvSpPr>
        <p:spPr>
          <a:xfrm>
            <a:off x="472800" y="975950"/>
            <a:ext cx="3626400" cy="1154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rgbClr val="FFFFFF"/>
              </a:buClr>
              <a:buSzPts val="2700"/>
              <a:buFont typeface="Montserrat ExtraBold"/>
              <a:buNone/>
              <a:defRPr sz="2700">
                <a:solidFill>
                  <a:srgbClr val="FFF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6" name="Google Shape;1016;p87"/>
          <p:cNvSpPr txBox="1"/>
          <p:nvPr>
            <p:ph idx="2" type="title"/>
          </p:nvPr>
        </p:nvSpPr>
        <p:spPr>
          <a:xfrm>
            <a:off x="5041350" y="975950"/>
            <a:ext cx="3626400" cy="11544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Clr>
                <a:srgbClr val="FFFFFF"/>
              </a:buClr>
              <a:buSzPts val="2700"/>
              <a:buFont typeface="Montserrat ExtraBold"/>
              <a:buNone/>
              <a:defRPr sz="2700">
                <a:solidFill>
                  <a:srgbClr val="FFF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7" name="Google Shape;1017;p8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2_1_1">
    <p:bg>
      <p:bgPr>
        <a:solidFill>
          <a:schemeClr val="accent3"/>
        </a:solidFill>
      </p:bgPr>
    </p:bg>
    <p:spTree>
      <p:nvGrpSpPr>
        <p:cNvPr id="1018" name="Shape 1018"/>
        <p:cNvGrpSpPr/>
        <p:nvPr/>
      </p:nvGrpSpPr>
      <p:grpSpPr>
        <a:xfrm>
          <a:off x="0" y="0"/>
          <a:ext cx="0" cy="0"/>
          <a:chOff x="0" y="0"/>
          <a:chExt cx="0" cy="0"/>
        </a:xfrm>
      </p:grpSpPr>
      <p:sp>
        <p:nvSpPr>
          <p:cNvPr id="1019" name="Google Shape;1019;p8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2">
  <p:cSld name="CUSTOM_2_1_1_2">
    <p:bg>
      <p:bgPr>
        <a:solidFill>
          <a:schemeClr val="accent3"/>
        </a:solidFill>
      </p:bgPr>
    </p:bg>
    <p:spTree>
      <p:nvGrpSpPr>
        <p:cNvPr id="1020" name="Shape 1020"/>
        <p:cNvGrpSpPr/>
        <p:nvPr/>
      </p:nvGrpSpPr>
      <p:grpSpPr>
        <a:xfrm>
          <a:off x="0" y="0"/>
          <a:ext cx="0" cy="0"/>
          <a:chOff x="0" y="0"/>
          <a:chExt cx="0" cy="0"/>
        </a:xfrm>
      </p:grpSpPr>
      <p:sp>
        <p:nvSpPr>
          <p:cNvPr id="1021" name="Google Shape;1021;p89"/>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22" name="Google Shape;1022;p89"/>
          <p:cNvSpPr txBox="1"/>
          <p:nvPr>
            <p:ph idx="1" type="subTitle"/>
          </p:nvPr>
        </p:nvSpPr>
        <p:spPr>
          <a:xfrm>
            <a:off x="464100" y="1171575"/>
            <a:ext cx="33033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23" name="Google Shape;1023;p89"/>
          <p:cNvSpPr txBox="1"/>
          <p:nvPr>
            <p:ph idx="2" type="subTitle"/>
          </p:nvPr>
        </p:nvSpPr>
        <p:spPr>
          <a:xfrm>
            <a:off x="464100" y="3480550"/>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24" name="Google Shape;1024;p89"/>
          <p:cNvSpPr txBox="1"/>
          <p:nvPr>
            <p:ph idx="3" type="subTitle"/>
          </p:nvPr>
        </p:nvSpPr>
        <p:spPr>
          <a:xfrm>
            <a:off x="464100" y="3971925"/>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800"/>
              <a:buFont typeface="Montserrat ExtraBold"/>
              <a:buNone/>
              <a:defRPr sz="800">
                <a:latin typeface="Montserrat ExtraBold"/>
                <a:ea typeface="Montserrat ExtraBold"/>
                <a:cs typeface="Montserrat ExtraBold"/>
                <a:sym typeface="Montserrat ExtraBold"/>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25" name="Google Shape;1025;p89"/>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FFFFFF"/>
        </a:solidFill>
      </p:bgPr>
    </p:bg>
    <p:spTree>
      <p:nvGrpSpPr>
        <p:cNvPr id="1026" name="Shape 1026"/>
        <p:cNvGrpSpPr/>
        <p:nvPr/>
      </p:nvGrpSpPr>
      <p:grpSpPr>
        <a:xfrm>
          <a:off x="0" y="0"/>
          <a:ext cx="0" cy="0"/>
          <a:chOff x="0" y="0"/>
          <a:chExt cx="0" cy="0"/>
        </a:xfrm>
      </p:grpSpPr>
      <p:sp>
        <p:nvSpPr>
          <p:cNvPr id="1027" name="Google Shape;1027;p90"/>
          <p:cNvSpPr txBox="1"/>
          <p:nvPr>
            <p:ph idx="1" type="subTitle"/>
          </p:nvPr>
        </p:nvSpPr>
        <p:spPr>
          <a:xfrm>
            <a:off x="464100" y="288125"/>
            <a:ext cx="2687700" cy="262800"/>
          </a:xfrm>
          <a:prstGeom prst="rect">
            <a:avLst/>
          </a:prstGeom>
          <a:solidFill>
            <a:schemeClr val="accent1"/>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rgbClr val="FFFFFF"/>
              </a:buClr>
              <a:buSzPts val="1100"/>
              <a:buFont typeface="Montserrat ExtraBold"/>
              <a:buNone/>
              <a:defRPr sz="1100">
                <a:solidFill>
                  <a:srgbClr val="FFFFFF"/>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028" name="Google Shape;1028;p90"/>
          <p:cNvSpPr txBox="1"/>
          <p:nvPr>
            <p:ph idx="2" type="subTitle"/>
          </p:nvPr>
        </p:nvSpPr>
        <p:spPr>
          <a:xfrm>
            <a:off x="464100" y="1571525"/>
            <a:ext cx="4052100" cy="2920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029" name="Google Shape;1029;p90"/>
          <p:cNvSpPr txBox="1"/>
          <p:nvPr>
            <p:ph idx="3" type="subTitle"/>
          </p:nvPr>
        </p:nvSpPr>
        <p:spPr>
          <a:xfrm>
            <a:off x="464100" y="1149850"/>
            <a:ext cx="2687700" cy="262800"/>
          </a:xfrm>
          <a:prstGeom prst="rect">
            <a:avLst/>
          </a:prstGeom>
          <a:no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030" name="Google Shape;1030;p90"/>
          <p:cNvSpPr txBox="1"/>
          <p:nvPr>
            <p:ph idx="4" type="subTitle"/>
          </p:nvPr>
        </p:nvSpPr>
        <p:spPr>
          <a:xfrm>
            <a:off x="4629175" y="1571525"/>
            <a:ext cx="4052100" cy="2920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031" name="Google Shape;1031;p90"/>
          <p:cNvSpPr txBox="1"/>
          <p:nvPr>
            <p:ph idx="5" type="subTitle"/>
          </p:nvPr>
        </p:nvSpPr>
        <p:spPr>
          <a:xfrm>
            <a:off x="4629175" y="1149850"/>
            <a:ext cx="2687700" cy="262800"/>
          </a:xfrm>
          <a:prstGeom prst="rect">
            <a:avLst/>
          </a:prstGeom>
          <a:no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032" name="Google Shape;1032;p90"/>
          <p:cNvSpPr txBox="1"/>
          <p:nvPr>
            <p:ph type="title"/>
          </p:nvPr>
        </p:nvSpPr>
        <p:spPr>
          <a:xfrm>
            <a:off x="464100" y="682838"/>
            <a:ext cx="6614700" cy="4149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800"/>
              <a:buNone/>
              <a:defRPr>
                <a:latin typeface="Montserrat"/>
                <a:ea typeface="Montserrat"/>
                <a:cs typeface="Montserrat"/>
                <a:sym typeface="Montserrat"/>
              </a:defRPr>
            </a:lvl2pPr>
            <a:lvl3pPr lvl="2" rtl="0" algn="l">
              <a:lnSpc>
                <a:spcPct val="100000"/>
              </a:lnSpc>
              <a:spcBef>
                <a:spcPts val="0"/>
              </a:spcBef>
              <a:spcAft>
                <a:spcPts val="0"/>
              </a:spcAft>
              <a:buSzPts val="2800"/>
              <a:buNone/>
              <a:defRPr>
                <a:latin typeface="Montserrat"/>
                <a:ea typeface="Montserrat"/>
                <a:cs typeface="Montserrat"/>
                <a:sym typeface="Montserrat"/>
              </a:defRPr>
            </a:lvl3pPr>
            <a:lvl4pPr lvl="3" rtl="0" algn="l">
              <a:lnSpc>
                <a:spcPct val="100000"/>
              </a:lnSpc>
              <a:spcBef>
                <a:spcPts val="0"/>
              </a:spcBef>
              <a:spcAft>
                <a:spcPts val="0"/>
              </a:spcAft>
              <a:buSzPts val="2800"/>
              <a:buNone/>
              <a:defRPr>
                <a:latin typeface="Montserrat"/>
                <a:ea typeface="Montserrat"/>
                <a:cs typeface="Montserrat"/>
                <a:sym typeface="Montserrat"/>
              </a:defRPr>
            </a:lvl4pPr>
            <a:lvl5pPr lvl="4" rtl="0" algn="l">
              <a:lnSpc>
                <a:spcPct val="100000"/>
              </a:lnSpc>
              <a:spcBef>
                <a:spcPts val="0"/>
              </a:spcBef>
              <a:spcAft>
                <a:spcPts val="0"/>
              </a:spcAft>
              <a:buSzPts val="2800"/>
              <a:buNone/>
              <a:defRPr>
                <a:latin typeface="Montserrat"/>
                <a:ea typeface="Montserrat"/>
                <a:cs typeface="Montserrat"/>
                <a:sym typeface="Montserrat"/>
              </a:defRPr>
            </a:lvl5pPr>
            <a:lvl6pPr lvl="5" rtl="0" algn="l">
              <a:lnSpc>
                <a:spcPct val="100000"/>
              </a:lnSpc>
              <a:spcBef>
                <a:spcPts val="0"/>
              </a:spcBef>
              <a:spcAft>
                <a:spcPts val="0"/>
              </a:spcAft>
              <a:buSzPts val="2800"/>
              <a:buNone/>
              <a:defRPr>
                <a:latin typeface="Montserrat"/>
                <a:ea typeface="Montserrat"/>
                <a:cs typeface="Montserrat"/>
                <a:sym typeface="Montserrat"/>
              </a:defRPr>
            </a:lvl6pPr>
            <a:lvl7pPr lvl="6" rtl="0" algn="l">
              <a:lnSpc>
                <a:spcPct val="100000"/>
              </a:lnSpc>
              <a:spcBef>
                <a:spcPts val="0"/>
              </a:spcBef>
              <a:spcAft>
                <a:spcPts val="0"/>
              </a:spcAft>
              <a:buSzPts val="2800"/>
              <a:buNone/>
              <a:defRPr>
                <a:latin typeface="Montserrat"/>
                <a:ea typeface="Montserrat"/>
                <a:cs typeface="Montserrat"/>
                <a:sym typeface="Montserrat"/>
              </a:defRPr>
            </a:lvl7pPr>
            <a:lvl8pPr lvl="7" rtl="0" algn="l">
              <a:lnSpc>
                <a:spcPct val="100000"/>
              </a:lnSpc>
              <a:spcBef>
                <a:spcPts val="0"/>
              </a:spcBef>
              <a:spcAft>
                <a:spcPts val="0"/>
              </a:spcAft>
              <a:buSzPts val="2800"/>
              <a:buNone/>
              <a:defRPr>
                <a:latin typeface="Montserrat"/>
                <a:ea typeface="Montserrat"/>
                <a:cs typeface="Montserrat"/>
                <a:sym typeface="Montserrat"/>
              </a:defRPr>
            </a:lvl8pPr>
            <a:lvl9pPr lvl="8" rtl="0" algn="l">
              <a:lnSpc>
                <a:spcPct val="100000"/>
              </a:lnSpc>
              <a:spcBef>
                <a:spcPts val="0"/>
              </a:spcBef>
              <a:spcAft>
                <a:spcPts val="0"/>
              </a:spcAft>
              <a:buSzPts val="2800"/>
              <a:buNone/>
              <a:defRPr>
                <a:latin typeface="Montserrat"/>
                <a:ea typeface="Montserrat"/>
                <a:cs typeface="Montserrat"/>
                <a:sym typeface="Montserrat"/>
              </a:defRPr>
            </a:lvl9pPr>
          </a:lstStyle>
          <a:p/>
        </p:txBody>
      </p:sp>
      <p:sp>
        <p:nvSpPr>
          <p:cNvPr id="1033" name="Google Shape;1033;p9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0ABEF0"/>
        </a:solidFill>
      </p:bgPr>
    </p:bg>
    <p:spTree>
      <p:nvGrpSpPr>
        <p:cNvPr id="1034" name="Shape 1034"/>
        <p:cNvGrpSpPr/>
        <p:nvPr/>
      </p:nvGrpSpPr>
      <p:grpSpPr>
        <a:xfrm>
          <a:off x="0" y="0"/>
          <a:ext cx="0" cy="0"/>
          <a:chOff x="0" y="0"/>
          <a:chExt cx="0" cy="0"/>
        </a:xfrm>
      </p:grpSpPr>
      <p:sp>
        <p:nvSpPr>
          <p:cNvPr id="1035" name="Google Shape;1035;p91"/>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6" name="Google Shape;1036;p91"/>
          <p:cNvPicPr preferRelativeResize="0"/>
          <p:nvPr/>
        </p:nvPicPr>
        <p:blipFill rotWithShape="1">
          <a:blip r:embed="rId2">
            <a:alphaModFix/>
          </a:blip>
          <a:srcRect b="0" l="0" r="0" t="0"/>
          <a:stretch/>
        </p:blipFill>
        <p:spPr>
          <a:xfrm>
            <a:off x="4164806" y="2043125"/>
            <a:ext cx="814388" cy="814388"/>
          </a:xfrm>
          <a:prstGeom prst="rect">
            <a:avLst/>
          </a:prstGeom>
          <a:noFill/>
          <a:ln>
            <a:noFill/>
          </a:ln>
        </p:spPr>
      </p:pic>
      <p:sp>
        <p:nvSpPr>
          <p:cNvPr id="1037" name="Google Shape;1037;p91"/>
          <p:cNvSpPr txBox="1"/>
          <p:nvPr/>
        </p:nvSpPr>
        <p:spPr>
          <a:xfrm>
            <a:off x="1412030" y="2516138"/>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
        <p:nvSpPr>
          <p:cNvPr id="1038" name="Google Shape;1038;p91"/>
          <p:cNvSpPr txBox="1"/>
          <p:nvPr/>
        </p:nvSpPr>
        <p:spPr>
          <a:xfrm>
            <a:off x="2226530" y="2952750"/>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bg>
      <p:bgPr>
        <a:solidFill>
          <a:srgbClr val="0ABEF0"/>
        </a:solidFill>
      </p:bgPr>
    </p:bg>
    <p:spTree>
      <p:nvGrpSpPr>
        <p:cNvPr id="1039" name="Shape 1039"/>
        <p:cNvGrpSpPr/>
        <p:nvPr/>
      </p:nvGrpSpPr>
      <p:grpSpPr>
        <a:xfrm>
          <a:off x="0" y="0"/>
          <a:ext cx="0" cy="0"/>
          <a:chOff x="0" y="0"/>
          <a:chExt cx="0" cy="0"/>
        </a:xfrm>
      </p:grpSpPr>
      <p:sp>
        <p:nvSpPr>
          <p:cNvPr id="1040" name="Google Shape;1040;p92"/>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1" name="Google Shape;1041;p92"/>
          <p:cNvPicPr preferRelativeResize="0"/>
          <p:nvPr/>
        </p:nvPicPr>
        <p:blipFill rotWithShape="1">
          <a:blip r:embed="rId2">
            <a:alphaModFix/>
          </a:blip>
          <a:srcRect b="0" l="0" r="0" t="0"/>
          <a:stretch/>
        </p:blipFill>
        <p:spPr>
          <a:xfrm>
            <a:off x="4164806" y="1619250"/>
            <a:ext cx="814388" cy="814388"/>
          </a:xfrm>
          <a:prstGeom prst="rect">
            <a:avLst/>
          </a:prstGeom>
          <a:noFill/>
          <a:ln>
            <a:noFill/>
          </a:ln>
        </p:spPr>
      </p:pic>
      <p:sp>
        <p:nvSpPr>
          <p:cNvPr id="1042" name="Google Shape;1042;p92"/>
          <p:cNvSpPr txBox="1"/>
          <p:nvPr/>
        </p:nvSpPr>
        <p:spPr>
          <a:xfrm>
            <a:off x="111280" y="2471538"/>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
        <p:nvSpPr>
          <p:cNvPr id="1043" name="Google Shape;1043;p92"/>
          <p:cNvSpPr txBox="1"/>
          <p:nvPr>
            <p:ph idx="1" type="subTitle"/>
          </p:nvPr>
        </p:nvSpPr>
        <p:spPr>
          <a:xfrm>
            <a:off x="3442950" y="3007950"/>
            <a:ext cx="2258100" cy="2376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0" lIns="0" spcFirstLastPara="1" rIns="0" wrap="square" tIns="0">
            <a:normAutofit/>
          </a:bodyPr>
          <a:lstStyle>
            <a:lvl1pPr lvl="0" rtl="0" algn="ctr">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044" name="Google Shape;1044;p92"/>
          <p:cNvSpPr txBox="1"/>
          <p:nvPr>
            <p:ph idx="2" type="subTitle"/>
          </p:nvPr>
        </p:nvSpPr>
        <p:spPr>
          <a:xfrm>
            <a:off x="2665050" y="3373075"/>
            <a:ext cx="3813900" cy="341400"/>
          </a:xfrm>
          <a:prstGeom prst="rect">
            <a:avLst/>
          </a:prstGeom>
          <a:noFill/>
          <a:ln>
            <a:noFill/>
          </a:ln>
        </p:spPr>
        <p:txBody>
          <a:bodyPr anchorCtr="0" anchor="t" bIns="0" lIns="0" spcFirstLastPara="1" rIns="0" wrap="square" tIns="0">
            <a:normAutofit/>
          </a:bodyPr>
          <a:lstStyle>
            <a:lvl1pPr lvl="0" rtl="0" algn="ctr">
              <a:lnSpc>
                <a:spcPct val="115000"/>
              </a:lnSpc>
              <a:spcBef>
                <a:spcPts val="0"/>
              </a:spcBef>
              <a:spcAft>
                <a:spcPts val="0"/>
              </a:spcAft>
              <a:buSzPts val="1100"/>
              <a:buNone/>
              <a:defRPr sz="1100"/>
            </a:lvl1pPr>
            <a:lvl2pPr lvl="1" rtl="0" algn="l">
              <a:lnSpc>
                <a:spcPct val="115000"/>
              </a:lnSpc>
              <a:spcBef>
                <a:spcPts val="0"/>
              </a:spcBef>
              <a:spcAft>
                <a:spcPts val="0"/>
              </a:spcAft>
              <a:buSzPts val="1100"/>
              <a:buNone/>
              <a:defRPr sz="1100"/>
            </a:lvl2pPr>
            <a:lvl3pPr lvl="2" rtl="0" algn="l">
              <a:lnSpc>
                <a:spcPct val="115000"/>
              </a:lnSpc>
              <a:spcBef>
                <a:spcPts val="0"/>
              </a:spcBef>
              <a:spcAft>
                <a:spcPts val="0"/>
              </a:spcAft>
              <a:buSzPts val="1100"/>
              <a:buNone/>
              <a:defRPr sz="1100"/>
            </a:lvl3pPr>
            <a:lvl4pPr lvl="3" rtl="0" algn="l">
              <a:lnSpc>
                <a:spcPct val="115000"/>
              </a:lnSpc>
              <a:spcBef>
                <a:spcPts val="0"/>
              </a:spcBef>
              <a:spcAft>
                <a:spcPts val="0"/>
              </a:spcAft>
              <a:buSzPts val="1100"/>
              <a:buNone/>
              <a:defRPr sz="1100"/>
            </a:lvl4pPr>
            <a:lvl5pPr lvl="4" rtl="0" algn="l">
              <a:lnSpc>
                <a:spcPct val="115000"/>
              </a:lnSpc>
              <a:spcBef>
                <a:spcPts val="0"/>
              </a:spcBef>
              <a:spcAft>
                <a:spcPts val="0"/>
              </a:spcAft>
              <a:buSzPts val="1100"/>
              <a:buNone/>
              <a:defRPr sz="1100"/>
            </a:lvl5pPr>
            <a:lvl6pPr lvl="5" rtl="0" algn="l">
              <a:lnSpc>
                <a:spcPct val="115000"/>
              </a:lnSpc>
              <a:spcBef>
                <a:spcPts val="0"/>
              </a:spcBef>
              <a:spcAft>
                <a:spcPts val="0"/>
              </a:spcAft>
              <a:buSzPts val="1100"/>
              <a:buNone/>
              <a:defRPr sz="1100"/>
            </a:lvl6pPr>
            <a:lvl7pPr lvl="6" rtl="0" algn="l">
              <a:lnSpc>
                <a:spcPct val="115000"/>
              </a:lnSpc>
              <a:spcBef>
                <a:spcPts val="0"/>
              </a:spcBef>
              <a:spcAft>
                <a:spcPts val="0"/>
              </a:spcAft>
              <a:buSzPts val="1100"/>
              <a:buNone/>
              <a:defRPr sz="1100"/>
            </a:lvl7pPr>
            <a:lvl8pPr lvl="7" rtl="0" algn="l">
              <a:lnSpc>
                <a:spcPct val="115000"/>
              </a:lnSpc>
              <a:spcBef>
                <a:spcPts val="0"/>
              </a:spcBef>
              <a:spcAft>
                <a:spcPts val="0"/>
              </a:spcAft>
              <a:buSzPts val="1100"/>
              <a:buNone/>
              <a:defRPr sz="1100"/>
            </a:lvl8pPr>
            <a:lvl9pPr lvl="8" rtl="0" algn="l">
              <a:lnSpc>
                <a:spcPct val="115000"/>
              </a:lnSpc>
              <a:spcBef>
                <a:spcPts val="0"/>
              </a:spcBef>
              <a:spcAft>
                <a:spcPts val="0"/>
              </a:spcAft>
              <a:buSzPts val="1100"/>
              <a:buNone/>
              <a:defRPr sz="1100"/>
            </a:lvl9pPr>
          </a:lstStyle>
          <a:p/>
        </p:txBody>
      </p:sp>
      <p:sp>
        <p:nvSpPr>
          <p:cNvPr id="1045" name="Google Shape;1045;p92"/>
          <p:cNvSpPr txBox="1"/>
          <p:nvPr/>
        </p:nvSpPr>
        <p:spPr>
          <a:xfrm>
            <a:off x="2226530" y="2952750"/>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0ABEF0"/>
        </a:solidFill>
      </p:bgPr>
    </p:bg>
    <p:spTree>
      <p:nvGrpSpPr>
        <p:cNvPr id="1046" name="Shape 1046"/>
        <p:cNvGrpSpPr/>
        <p:nvPr/>
      </p:nvGrpSpPr>
      <p:grpSpPr>
        <a:xfrm>
          <a:off x="0" y="0"/>
          <a:ext cx="0" cy="0"/>
          <a:chOff x="0" y="0"/>
          <a:chExt cx="0" cy="0"/>
        </a:xfrm>
      </p:grpSpPr>
      <p:sp>
        <p:nvSpPr>
          <p:cNvPr id="1047" name="Google Shape;1047;p93"/>
          <p:cNvSpPr/>
          <p:nvPr/>
        </p:nvSpPr>
        <p:spPr>
          <a:xfrm>
            <a:off x="0" y="-7975"/>
            <a:ext cx="9144000" cy="5151600"/>
          </a:xfrm>
          <a:prstGeom prst="rect">
            <a:avLst/>
          </a:prstGeom>
          <a:solidFill>
            <a:srgbClr val="0ABE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93"/>
          <p:cNvSpPr txBox="1"/>
          <p:nvPr/>
        </p:nvSpPr>
        <p:spPr>
          <a:xfrm>
            <a:off x="1412030" y="2516138"/>
            <a:ext cx="814500" cy="341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200"/>
              <a:buFont typeface="Arial"/>
              <a:buNone/>
            </a:pPr>
            <a:r>
              <a:t/>
            </a:r>
            <a:endParaRPr b="0" i="0" sz="1200" u="none" cap="none" strike="noStrike">
              <a:solidFill>
                <a:srgbClr val="FFFFFF"/>
              </a:solidFill>
              <a:latin typeface="Montserrat ExtraBold"/>
              <a:ea typeface="Montserrat ExtraBold"/>
              <a:cs typeface="Montserrat ExtraBold"/>
              <a:sym typeface="Montserrat ExtraBold"/>
            </a:endParaRPr>
          </a:p>
        </p:txBody>
      </p:sp>
      <p:sp>
        <p:nvSpPr>
          <p:cNvPr id="1049" name="Google Shape;1049;p93"/>
          <p:cNvSpPr txBox="1"/>
          <p:nvPr/>
        </p:nvSpPr>
        <p:spPr>
          <a:xfrm>
            <a:off x="-354380" y="3321844"/>
            <a:ext cx="4347300" cy="202500"/>
          </a:xfrm>
          <a:prstGeom prst="rect">
            <a:avLst/>
          </a:prstGeom>
          <a:noFill/>
          <a:ln>
            <a:noFill/>
          </a:ln>
        </p:spPr>
        <p:txBody>
          <a:bodyPr anchorCtr="0" anchor="ctr" bIns="0" lIns="0" spcFirstLastPara="1" rIns="0" wrap="square" tIns="0">
            <a:normAutofit/>
          </a:bodyPr>
          <a:lstStyle/>
          <a:p>
            <a:pPr indent="0" lvl="0" marL="0" marR="0" rtl="0" algn="ctr">
              <a:lnSpc>
                <a:spcPct val="90000"/>
              </a:lnSpc>
              <a:spcBef>
                <a:spcPts val="800"/>
              </a:spcBef>
              <a:spcAft>
                <a:spcPts val="0"/>
              </a:spcAft>
              <a:buClr>
                <a:srgbClr val="000000"/>
              </a:buClr>
              <a:buSzPts val="1100"/>
              <a:buFont typeface="Arial"/>
              <a:buNone/>
            </a:pPr>
            <a:r>
              <a:t/>
            </a:r>
            <a:endParaRPr b="0" i="0" sz="1100" u="none" cap="none" strike="noStrike">
              <a:solidFill>
                <a:srgbClr val="000000"/>
              </a:solidFill>
              <a:latin typeface="Montserrat"/>
              <a:ea typeface="Montserrat"/>
              <a:cs typeface="Montserrat"/>
              <a:sym typeface="Montserrat"/>
            </a:endParaRPr>
          </a:p>
        </p:txBody>
      </p:sp>
      <p:pic>
        <p:nvPicPr>
          <p:cNvPr id="1050" name="Google Shape;1050;p93"/>
          <p:cNvPicPr preferRelativeResize="0"/>
          <p:nvPr/>
        </p:nvPicPr>
        <p:blipFill rotWithShape="1">
          <a:blip r:embed="rId2">
            <a:alphaModFix/>
          </a:blip>
          <a:srcRect b="0" l="0" r="0" t="0"/>
          <a:stretch/>
        </p:blipFill>
        <p:spPr>
          <a:xfrm>
            <a:off x="1064419" y="2043113"/>
            <a:ext cx="814388" cy="814388"/>
          </a:xfrm>
          <a:prstGeom prst="rect">
            <a:avLst/>
          </a:prstGeom>
          <a:noFill/>
          <a:ln>
            <a:noFill/>
          </a:ln>
        </p:spPr>
      </p:pic>
      <p:sp>
        <p:nvSpPr>
          <p:cNvPr id="1051" name="Google Shape;1051;p93"/>
          <p:cNvSpPr txBox="1"/>
          <p:nvPr>
            <p:ph idx="1" type="subTitle"/>
          </p:nvPr>
        </p:nvSpPr>
        <p:spPr>
          <a:xfrm>
            <a:off x="254215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052" name="Google Shape;1052;p93"/>
          <p:cNvSpPr txBox="1"/>
          <p:nvPr>
            <p:ph idx="2" type="subTitle"/>
          </p:nvPr>
        </p:nvSpPr>
        <p:spPr>
          <a:xfrm>
            <a:off x="462470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9pPr>
          </a:lstStyle>
          <a:p/>
        </p:txBody>
      </p:sp>
      <p:sp>
        <p:nvSpPr>
          <p:cNvPr id="1053" name="Google Shape;1053;p93"/>
          <p:cNvSpPr txBox="1"/>
          <p:nvPr>
            <p:ph idx="3" type="subTitle"/>
          </p:nvPr>
        </p:nvSpPr>
        <p:spPr>
          <a:xfrm>
            <a:off x="6699250" y="1518650"/>
            <a:ext cx="1976400" cy="262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ctr" bIns="72000" lIns="72000" spcFirstLastPara="1" rIns="72000" wrap="square" tIns="72000">
            <a:spAutoFit/>
          </a:bodyPr>
          <a:lstStyle>
            <a:lvl1pPr lvl="0" rtl="0" algn="l">
              <a:lnSpc>
                <a:spcPct val="115000"/>
              </a:lnSpc>
              <a:spcBef>
                <a:spcPts val="0"/>
              </a:spcBef>
              <a:spcAft>
                <a:spcPts val="0"/>
              </a:spcAft>
              <a:buClr>
                <a:schemeClr val="accent1"/>
              </a:buClr>
              <a:buSzPts val="1100"/>
              <a:buFont typeface="Montserrat ExtraBold"/>
              <a:buNone/>
              <a:defRPr sz="1100">
                <a:solidFill>
                  <a:schemeClr val="accent1"/>
                </a:solidFill>
                <a:latin typeface="Montserrat ExtraBold"/>
                <a:ea typeface="Montserrat ExtraBold"/>
                <a:cs typeface="Montserrat ExtraBold"/>
                <a:sym typeface="Montserrat ExtraBold"/>
              </a:defRPr>
            </a:lvl1pPr>
            <a:lvl2pPr lvl="1"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2pPr>
            <a:lvl3pPr lvl="2"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3pPr>
            <a:lvl4pPr lvl="3"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4pPr>
            <a:lvl5pPr lvl="4"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5pPr>
            <a:lvl6pPr lvl="5"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6pPr>
            <a:lvl7pPr lvl="6"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7pPr>
            <a:lvl8pPr lvl="7"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8pPr>
            <a:lvl9pPr lvl="8" rtl="0" algn="l">
              <a:lnSpc>
                <a:spcPct val="115000"/>
              </a:lnSpc>
              <a:spcBef>
                <a:spcPts val="0"/>
              </a:spcBef>
              <a:spcAft>
                <a:spcPts val="0"/>
              </a:spcAft>
              <a:buClr>
                <a:schemeClr val="accent1"/>
              </a:buClr>
              <a:buSzPts val="900"/>
              <a:buFont typeface="Montserrat ExtraBold"/>
              <a:buNone/>
              <a:defRPr sz="900">
                <a:solidFill>
                  <a:schemeClr val="accent1"/>
                </a:solidFill>
                <a:latin typeface="Montserrat ExtraBold"/>
                <a:ea typeface="Montserrat ExtraBold"/>
                <a:cs typeface="Montserrat ExtraBold"/>
                <a:sym typeface="Montserrat ExtraBold"/>
              </a:defRPr>
            </a:lvl9pPr>
          </a:lstStyle>
          <a:p/>
        </p:txBody>
      </p:sp>
      <p:sp>
        <p:nvSpPr>
          <p:cNvPr id="1054" name="Google Shape;1054;p93"/>
          <p:cNvSpPr txBox="1"/>
          <p:nvPr>
            <p:ph idx="4" type="subTitle"/>
          </p:nvPr>
        </p:nvSpPr>
        <p:spPr>
          <a:xfrm>
            <a:off x="2542150" y="1933475"/>
            <a:ext cx="1976400" cy="230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055" name="Google Shape;1055;p93"/>
          <p:cNvSpPr txBox="1"/>
          <p:nvPr>
            <p:ph idx="5" type="subTitle"/>
          </p:nvPr>
        </p:nvSpPr>
        <p:spPr>
          <a:xfrm>
            <a:off x="4624700" y="1933475"/>
            <a:ext cx="1976400" cy="230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056" name="Google Shape;1056;p93"/>
          <p:cNvSpPr txBox="1"/>
          <p:nvPr>
            <p:ph idx="6" type="subTitle"/>
          </p:nvPr>
        </p:nvSpPr>
        <p:spPr>
          <a:xfrm>
            <a:off x="6707250" y="1933475"/>
            <a:ext cx="1976400" cy="2302800"/>
          </a:xfrm>
          <a:prstGeom prst="rect">
            <a:avLst/>
          </a:prstGeom>
          <a:noFill/>
          <a:ln>
            <a:noFill/>
          </a:ln>
        </p:spPr>
        <p:txBody>
          <a:bodyPr anchorCtr="0" anchor="t" bIns="0" lIns="0" spcFirstLastPara="1" rIns="0" wrap="square" tIns="0">
            <a:normAutofit/>
          </a:bodyPr>
          <a:lstStyle>
            <a:lvl1pPr lvl="0" rtl="0" algn="l">
              <a:lnSpc>
                <a:spcPct val="115000"/>
              </a:lnSpc>
              <a:spcBef>
                <a:spcPts val="0"/>
              </a:spcBef>
              <a:spcAft>
                <a:spcPts val="0"/>
              </a:spcAft>
              <a:buSzPts val="1200"/>
              <a:buNone/>
              <a:defRPr sz="1200"/>
            </a:lvl1pPr>
            <a:lvl2pPr lvl="1" rtl="0" algn="l">
              <a:lnSpc>
                <a:spcPct val="115000"/>
              </a:lnSpc>
              <a:spcBef>
                <a:spcPts val="0"/>
              </a:spcBef>
              <a:spcAft>
                <a:spcPts val="0"/>
              </a:spcAft>
              <a:buSzPts val="2100"/>
              <a:buNone/>
              <a:defRPr/>
            </a:lvl2pPr>
            <a:lvl3pPr lvl="2" rtl="0" algn="l">
              <a:lnSpc>
                <a:spcPct val="115000"/>
              </a:lnSpc>
              <a:spcBef>
                <a:spcPts val="0"/>
              </a:spcBef>
              <a:spcAft>
                <a:spcPts val="0"/>
              </a:spcAft>
              <a:buSzPts val="2100"/>
              <a:buNone/>
              <a:defRPr/>
            </a:lvl3pPr>
            <a:lvl4pPr lvl="3" rtl="0" algn="l">
              <a:lnSpc>
                <a:spcPct val="115000"/>
              </a:lnSpc>
              <a:spcBef>
                <a:spcPts val="0"/>
              </a:spcBef>
              <a:spcAft>
                <a:spcPts val="0"/>
              </a:spcAft>
              <a:buSzPts val="2100"/>
              <a:buNone/>
              <a:defRPr/>
            </a:lvl4pPr>
            <a:lvl5pPr lvl="4" rtl="0" algn="l">
              <a:lnSpc>
                <a:spcPct val="115000"/>
              </a:lnSpc>
              <a:spcBef>
                <a:spcPts val="0"/>
              </a:spcBef>
              <a:spcAft>
                <a:spcPts val="0"/>
              </a:spcAft>
              <a:buSzPts val="2100"/>
              <a:buNone/>
              <a:defRPr/>
            </a:lvl5pPr>
            <a:lvl6pPr lvl="5" rtl="0" algn="l">
              <a:lnSpc>
                <a:spcPct val="115000"/>
              </a:lnSpc>
              <a:spcBef>
                <a:spcPts val="0"/>
              </a:spcBef>
              <a:spcAft>
                <a:spcPts val="0"/>
              </a:spcAft>
              <a:buSzPts val="2100"/>
              <a:buNone/>
              <a:defRPr/>
            </a:lvl6pPr>
            <a:lvl7pPr lvl="6" rtl="0" algn="l">
              <a:lnSpc>
                <a:spcPct val="115000"/>
              </a:lnSpc>
              <a:spcBef>
                <a:spcPts val="0"/>
              </a:spcBef>
              <a:spcAft>
                <a:spcPts val="0"/>
              </a:spcAft>
              <a:buSzPts val="2100"/>
              <a:buNone/>
              <a:defRPr/>
            </a:lvl7pPr>
            <a:lvl8pPr lvl="7" rtl="0" algn="l">
              <a:lnSpc>
                <a:spcPct val="115000"/>
              </a:lnSpc>
              <a:spcBef>
                <a:spcPts val="0"/>
              </a:spcBef>
              <a:spcAft>
                <a:spcPts val="0"/>
              </a:spcAft>
              <a:buSzPts val="2100"/>
              <a:buNone/>
              <a:defRPr/>
            </a:lvl8pPr>
            <a:lvl9pPr lvl="8" rtl="0" algn="l">
              <a:lnSpc>
                <a:spcPct val="115000"/>
              </a:lnSpc>
              <a:spcBef>
                <a:spcPts val="0"/>
              </a:spcBef>
              <a:spcAft>
                <a:spcPts val="0"/>
              </a:spcAft>
              <a:buSzPts val="2100"/>
              <a:buNone/>
              <a:defRPr/>
            </a:lvl9pPr>
          </a:lstStyle>
          <a:p/>
        </p:txBody>
      </p:sp>
      <p:sp>
        <p:nvSpPr>
          <p:cNvPr id="1057" name="Google Shape;1057;p93"/>
          <p:cNvSpPr txBox="1"/>
          <p:nvPr/>
        </p:nvSpPr>
        <p:spPr>
          <a:xfrm>
            <a:off x="1064363" y="2977175"/>
            <a:ext cx="814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Montserrat ExtraBold"/>
                <a:ea typeface="Montserrat ExtraBold"/>
                <a:cs typeface="Montserrat ExtraBold"/>
                <a:sym typeface="Montserrat ExtraBold"/>
              </a:rPr>
              <a:t>c40.org</a:t>
            </a:r>
            <a:endParaRPr b="0" i="0" sz="14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accent1"/>
        </a:solidFill>
      </p:bgPr>
    </p:bg>
    <p:spTree>
      <p:nvGrpSpPr>
        <p:cNvPr id="1058" name="Shape 1058"/>
        <p:cNvGrpSpPr/>
        <p:nvPr/>
      </p:nvGrpSpPr>
      <p:grpSpPr>
        <a:xfrm>
          <a:off x="0" y="0"/>
          <a:ext cx="0" cy="0"/>
          <a:chOff x="0" y="0"/>
          <a:chExt cx="0" cy="0"/>
        </a:xfrm>
      </p:grpSpPr>
      <p:sp>
        <p:nvSpPr>
          <p:cNvPr id="1059" name="Google Shape;1059;p94"/>
          <p:cNvSpPr txBox="1"/>
          <p:nvPr>
            <p:ph type="title"/>
          </p:nvPr>
        </p:nvSpPr>
        <p:spPr>
          <a:xfrm>
            <a:off x="464106" y="1502569"/>
            <a:ext cx="4726800" cy="18255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60" name="Google Shape;1060;p94"/>
          <p:cNvSpPr txBox="1"/>
          <p:nvPr>
            <p:ph idx="1" type="subTitle"/>
          </p:nvPr>
        </p:nvSpPr>
        <p:spPr>
          <a:xfrm>
            <a:off x="464100" y="1171575"/>
            <a:ext cx="33033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61" name="Google Shape;1061;p94"/>
          <p:cNvSpPr txBox="1"/>
          <p:nvPr>
            <p:ph idx="2" type="subTitle"/>
          </p:nvPr>
        </p:nvSpPr>
        <p:spPr>
          <a:xfrm>
            <a:off x="4716925" y="4555613"/>
            <a:ext cx="3303300" cy="232800"/>
          </a:xfrm>
          <a:prstGeom prst="rect">
            <a:avLst/>
          </a:prstGeom>
          <a:noFill/>
          <a:ln>
            <a:noFill/>
          </a:ln>
        </p:spPr>
        <p:txBody>
          <a:bodyPr anchorCtr="0" anchor="ctr" bIns="0" lIns="0" spcFirstLastPara="1" rIns="0" wrap="square" tIns="0">
            <a:noAutofit/>
          </a:bodyPr>
          <a:lstStyle>
            <a:lvl1pPr lvl="0" rtl="0" algn="l">
              <a:lnSpc>
                <a:spcPct val="115000"/>
              </a:lnSpc>
              <a:spcBef>
                <a:spcPts val="0"/>
              </a:spcBef>
              <a:spcAft>
                <a:spcPts val="0"/>
              </a:spcAft>
              <a:buClr>
                <a:srgbClr val="FFFFFF"/>
              </a:buClr>
              <a:buSzPts val="800"/>
              <a:buNone/>
              <a:defRPr sz="800">
                <a:solidFill>
                  <a:srgbClr val="FFFFFF"/>
                </a:solidFill>
              </a:defRPr>
            </a:lvl1pPr>
            <a:lvl2pPr lvl="1" rtl="0" algn="l">
              <a:lnSpc>
                <a:spcPct val="115000"/>
              </a:lnSpc>
              <a:spcBef>
                <a:spcPts val="0"/>
              </a:spcBef>
              <a:spcAft>
                <a:spcPts val="0"/>
              </a:spcAft>
              <a:buClr>
                <a:srgbClr val="FFFFFF"/>
              </a:buClr>
              <a:buSzPts val="1000"/>
              <a:buNone/>
              <a:defRPr sz="1000">
                <a:solidFill>
                  <a:srgbClr val="FFFFFF"/>
                </a:solidFill>
              </a:defRPr>
            </a:lvl2pPr>
            <a:lvl3pPr lvl="2" rtl="0" algn="l">
              <a:lnSpc>
                <a:spcPct val="115000"/>
              </a:lnSpc>
              <a:spcBef>
                <a:spcPts val="0"/>
              </a:spcBef>
              <a:spcAft>
                <a:spcPts val="0"/>
              </a:spcAft>
              <a:buClr>
                <a:srgbClr val="FFFFFF"/>
              </a:buClr>
              <a:buSzPts val="1000"/>
              <a:buNone/>
              <a:defRPr sz="1000">
                <a:solidFill>
                  <a:srgbClr val="FFFFFF"/>
                </a:solidFill>
              </a:defRPr>
            </a:lvl3pPr>
            <a:lvl4pPr lvl="3" rtl="0" algn="l">
              <a:lnSpc>
                <a:spcPct val="115000"/>
              </a:lnSpc>
              <a:spcBef>
                <a:spcPts val="0"/>
              </a:spcBef>
              <a:spcAft>
                <a:spcPts val="0"/>
              </a:spcAft>
              <a:buClr>
                <a:srgbClr val="FFFFFF"/>
              </a:buClr>
              <a:buSzPts val="1000"/>
              <a:buNone/>
              <a:defRPr sz="1000">
                <a:solidFill>
                  <a:srgbClr val="FFFFFF"/>
                </a:solidFill>
              </a:defRPr>
            </a:lvl4pPr>
            <a:lvl5pPr lvl="4" rtl="0" algn="l">
              <a:lnSpc>
                <a:spcPct val="115000"/>
              </a:lnSpc>
              <a:spcBef>
                <a:spcPts val="0"/>
              </a:spcBef>
              <a:spcAft>
                <a:spcPts val="0"/>
              </a:spcAft>
              <a:buClr>
                <a:srgbClr val="FFFFFF"/>
              </a:buClr>
              <a:buSzPts val="1000"/>
              <a:buNone/>
              <a:defRPr sz="1000">
                <a:solidFill>
                  <a:srgbClr val="FFFFFF"/>
                </a:solidFill>
              </a:defRPr>
            </a:lvl5pPr>
            <a:lvl6pPr lvl="5" rtl="0" algn="l">
              <a:lnSpc>
                <a:spcPct val="115000"/>
              </a:lnSpc>
              <a:spcBef>
                <a:spcPts val="0"/>
              </a:spcBef>
              <a:spcAft>
                <a:spcPts val="0"/>
              </a:spcAft>
              <a:buClr>
                <a:srgbClr val="FFFFFF"/>
              </a:buClr>
              <a:buSzPts val="1000"/>
              <a:buNone/>
              <a:defRPr sz="1000">
                <a:solidFill>
                  <a:srgbClr val="FFFFFF"/>
                </a:solidFill>
              </a:defRPr>
            </a:lvl6pPr>
            <a:lvl7pPr lvl="6" rtl="0" algn="l">
              <a:lnSpc>
                <a:spcPct val="115000"/>
              </a:lnSpc>
              <a:spcBef>
                <a:spcPts val="0"/>
              </a:spcBef>
              <a:spcAft>
                <a:spcPts val="0"/>
              </a:spcAft>
              <a:buClr>
                <a:srgbClr val="FFFFFF"/>
              </a:buClr>
              <a:buSzPts val="1000"/>
              <a:buNone/>
              <a:defRPr sz="1000">
                <a:solidFill>
                  <a:srgbClr val="FFFFFF"/>
                </a:solidFill>
              </a:defRPr>
            </a:lvl7pPr>
            <a:lvl8pPr lvl="7" rtl="0" algn="l">
              <a:lnSpc>
                <a:spcPct val="115000"/>
              </a:lnSpc>
              <a:spcBef>
                <a:spcPts val="0"/>
              </a:spcBef>
              <a:spcAft>
                <a:spcPts val="0"/>
              </a:spcAft>
              <a:buClr>
                <a:srgbClr val="FFFFFF"/>
              </a:buClr>
              <a:buSzPts val="1000"/>
              <a:buNone/>
              <a:defRPr sz="1000">
                <a:solidFill>
                  <a:srgbClr val="FFFFFF"/>
                </a:solidFill>
              </a:defRPr>
            </a:lvl8pPr>
            <a:lvl9pPr lvl="8" rtl="0" algn="l">
              <a:lnSpc>
                <a:spcPct val="115000"/>
              </a:lnSpc>
              <a:spcBef>
                <a:spcPts val="0"/>
              </a:spcBef>
              <a:spcAft>
                <a:spcPts val="0"/>
              </a:spcAft>
              <a:buClr>
                <a:srgbClr val="FFFFFF"/>
              </a:buClr>
              <a:buSzPts val="1000"/>
              <a:buNone/>
              <a:defRPr sz="1000">
                <a:solidFill>
                  <a:srgbClr val="FFFFFF"/>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solidFill>
          <a:schemeClr val="accent1"/>
        </a:solidFill>
      </p:bgPr>
    </p:bg>
    <p:spTree>
      <p:nvGrpSpPr>
        <p:cNvPr id="1062" name="Shape 1062"/>
        <p:cNvGrpSpPr/>
        <p:nvPr/>
      </p:nvGrpSpPr>
      <p:grpSpPr>
        <a:xfrm>
          <a:off x="0" y="0"/>
          <a:ext cx="0" cy="0"/>
          <a:chOff x="0" y="0"/>
          <a:chExt cx="0" cy="0"/>
        </a:xfrm>
      </p:grpSpPr>
      <p:sp>
        <p:nvSpPr>
          <p:cNvPr id="1063" name="Google Shape;1063;p95"/>
          <p:cNvSpPr txBox="1"/>
          <p:nvPr>
            <p:ph type="title"/>
          </p:nvPr>
        </p:nvSpPr>
        <p:spPr>
          <a:xfrm>
            <a:off x="464106" y="1531144"/>
            <a:ext cx="4726800" cy="1825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Clr>
                <a:srgbClr val="FFFFFF"/>
              </a:buClr>
              <a:buSzPts val="2700"/>
              <a:buFont typeface="Montserrat ExtraBold"/>
              <a:buNone/>
              <a:defRPr sz="2700">
                <a:solidFill>
                  <a:srgbClr val="FFF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64" name="Google Shape;1064;p95"/>
          <p:cNvSpPr txBox="1"/>
          <p:nvPr>
            <p:ph idx="1" type="subTitle"/>
          </p:nvPr>
        </p:nvSpPr>
        <p:spPr>
          <a:xfrm>
            <a:off x="464100" y="3480550"/>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rgbClr val="FFFFFF"/>
              </a:buClr>
              <a:buSzPts val="1200"/>
              <a:buNone/>
              <a:defRPr sz="1200">
                <a:solidFill>
                  <a:srgbClr val="FFFFFF"/>
                </a:solidFill>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pic>
        <p:nvPicPr>
          <p:cNvPr id="1065" name="Google Shape;1065;p95"/>
          <p:cNvPicPr preferRelativeResize="0"/>
          <p:nvPr/>
        </p:nvPicPr>
        <p:blipFill rotWithShape="1">
          <a:blip r:embed="rId2">
            <a:alphaModFix/>
          </a:blip>
          <a:srcRect b="0" l="0" r="0" t="0"/>
          <a:stretch/>
        </p:blipFill>
        <p:spPr>
          <a:xfrm>
            <a:off x="8296275" y="4486275"/>
            <a:ext cx="371475" cy="371475"/>
          </a:xfrm>
          <a:prstGeom prst="rect">
            <a:avLst/>
          </a:prstGeom>
          <a:noFill/>
          <a:ln>
            <a:noFill/>
          </a:ln>
        </p:spPr>
      </p:pic>
      <p:sp>
        <p:nvSpPr>
          <p:cNvPr id="1066" name="Google Shape;1066;p95"/>
          <p:cNvSpPr txBox="1"/>
          <p:nvPr>
            <p:ph idx="2" type="subTitle"/>
          </p:nvPr>
        </p:nvSpPr>
        <p:spPr>
          <a:xfrm>
            <a:off x="464100" y="3971925"/>
            <a:ext cx="3369600" cy="2328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800"/>
              <a:buFont typeface="Montserrat ExtraBold"/>
              <a:buNone/>
              <a:defRPr sz="800">
                <a:latin typeface="Montserrat ExtraBold"/>
                <a:ea typeface="Montserrat ExtraBold"/>
                <a:cs typeface="Montserrat ExtraBold"/>
                <a:sym typeface="Montserrat ExtraBold"/>
              </a:defRPr>
            </a:lvl1pPr>
            <a:lvl2pPr lvl="1" rtl="0" algn="l">
              <a:lnSpc>
                <a:spcPct val="115000"/>
              </a:lnSpc>
              <a:spcBef>
                <a:spcPts val="0"/>
              </a:spcBef>
              <a:spcAft>
                <a:spcPts val="0"/>
              </a:spcAft>
              <a:buClr>
                <a:srgbClr val="FFFFFF"/>
              </a:buClr>
              <a:buSzPts val="1200"/>
              <a:buNone/>
              <a:defRPr sz="1200">
                <a:solidFill>
                  <a:srgbClr val="FFFFFF"/>
                </a:solidFill>
              </a:defRPr>
            </a:lvl2pPr>
            <a:lvl3pPr lvl="2" rtl="0" algn="l">
              <a:lnSpc>
                <a:spcPct val="115000"/>
              </a:lnSpc>
              <a:spcBef>
                <a:spcPts val="0"/>
              </a:spcBef>
              <a:spcAft>
                <a:spcPts val="0"/>
              </a:spcAft>
              <a:buClr>
                <a:srgbClr val="FFFFFF"/>
              </a:buClr>
              <a:buSzPts val="1200"/>
              <a:buNone/>
              <a:defRPr sz="1200">
                <a:solidFill>
                  <a:srgbClr val="FFFFFF"/>
                </a:solidFill>
              </a:defRPr>
            </a:lvl3pPr>
            <a:lvl4pPr lvl="3" rtl="0" algn="l">
              <a:lnSpc>
                <a:spcPct val="115000"/>
              </a:lnSpc>
              <a:spcBef>
                <a:spcPts val="0"/>
              </a:spcBef>
              <a:spcAft>
                <a:spcPts val="0"/>
              </a:spcAft>
              <a:buClr>
                <a:srgbClr val="FFFFFF"/>
              </a:buClr>
              <a:buSzPts val="1200"/>
              <a:buNone/>
              <a:defRPr sz="1200">
                <a:solidFill>
                  <a:srgbClr val="FFFFFF"/>
                </a:solidFill>
              </a:defRPr>
            </a:lvl4pPr>
            <a:lvl5pPr lvl="4" rtl="0" algn="l">
              <a:lnSpc>
                <a:spcPct val="115000"/>
              </a:lnSpc>
              <a:spcBef>
                <a:spcPts val="0"/>
              </a:spcBef>
              <a:spcAft>
                <a:spcPts val="0"/>
              </a:spcAft>
              <a:buClr>
                <a:srgbClr val="FFFFFF"/>
              </a:buClr>
              <a:buSzPts val="1200"/>
              <a:buNone/>
              <a:defRPr sz="1200">
                <a:solidFill>
                  <a:srgbClr val="FFFFFF"/>
                </a:solidFill>
              </a:defRPr>
            </a:lvl5pPr>
            <a:lvl6pPr lvl="5" rtl="0" algn="l">
              <a:lnSpc>
                <a:spcPct val="115000"/>
              </a:lnSpc>
              <a:spcBef>
                <a:spcPts val="0"/>
              </a:spcBef>
              <a:spcAft>
                <a:spcPts val="0"/>
              </a:spcAft>
              <a:buClr>
                <a:srgbClr val="FFFFFF"/>
              </a:buClr>
              <a:buSzPts val="1200"/>
              <a:buNone/>
              <a:defRPr sz="1200">
                <a:solidFill>
                  <a:srgbClr val="FFFFFF"/>
                </a:solidFill>
              </a:defRPr>
            </a:lvl6pPr>
            <a:lvl7pPr lvl="6" rtl="0" algn="l">
              <a:lnSpc>
                <a:spcPct val="115000"/>
              </a:lnSpc>
              <a:spcBef>
                <a:spcPts val="0"/>
              </a:spcBef>
              <a:spcAft>
                <a:spcPts val="0"/>
              </a:spcAft>
              <a:buClr>
                <a:srgbClr val="FFFFFF"/>
              </a:buClr>
              <a:buSzPts val="1200"/>
              <a:buNone/>
              <a:defRPr sz="1200">
                <a:solidFill>
                  <a:srgbClr val="FFFFFF"/>
                </a:solidFill>
              </a:defRPr>
            </a:lvl7pPr>
            <a:lvl8pPr lvl="7" rtl="0" algn="l">
              <a:lnSpc>
                <a:spcPct val="115000"/>
              </a:lnSpc>
              <a:spcBef>
                <a:spcPts val="0"/>
              </a:spcBef>
              <a:spcAft>
                <a:spcPts val="0"/>
              </a:spcAft>
              <a:buClr>
                <a:srgbClr val="FFFFFF"/>
              </a:buClr>
              <a:buSzPts val="1200"/>
              <a:buNone/>
              <a:defRPr sz="1200">
                <a:solidFill>
                  <a:srgbClr val="FFFFFF"/>
                </a:solidFill>
              </a:defRPr>
            </a:lvl8pPr>
            <a:lvl9pPr lvl="8" rtl="0" algn="l">
              <a:lnSpc>
                <a:spcPct val="115000"/>
              </a:lnSpc>
              <a:spcBef>
                <a:spcPts val="0"/>
              </a:spcBef>
              <a:spcAft>
                <a:spcPts val="0"/>
              </a:spcAft>
              <a:buClr>
                <a:srgbClr val="FFFFFF"/>
              </a:buClr>
              <a:buSzPts val="1200"/>
              <a:buNone/>
              <a:defRPr sz="1200">
                <a:solidFill>
                  <a:srgbClr val="FFFFFF"/>
                </a:solidFill>
              </a:defRPr>
            </a:lvl9pPr>
          </a:lstStyle>
          <a:p/>
        </p:txBody>
      </p:sp>
      <p:sp>
        <p:nvSpPr>
          <p:cNvPr id="1067" name="Google Shape;1067;p95"/>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 Title Only">
  <p:cSld name="2_Slide - Title Only">
    <p:spTree>
      <p:nvGrpSpPr>
        <p:cNvPr id="1068" name="Shape 1068"/>
        <p:cNvGrpSpPr/>
        <p:nvPr/>
      </p:nvGrpSpPr>
      <p:grpSpPr>
        <a:xfrm>
          <a:off x="0" y="0"/>
          <a:ext cx="0" cy="0"/>
          <a:chOff x="0" y="0"/>
          <a:chExt cx="0" cy="0"/>
        </a:xfrm>
      </p:grpSpPr>
      <p:pic>
        <p:nvPicPr>
          <p:cNvPr id="1069" name="Google Shape;1069;p96"/>
          <p:cNvPicPr preferRelativeResize="0"/>
          <p:nvPr/>
        </p:nvPicPr>
        <p:blipFill rotWithShape="1">
          <a:blip r:embed="rId2">
            <a:alphaModFix/>
          </a:blip>
          <a:srcRect b="0" l="0" r="0" t="0"/>
          <a:stretch/>
        </p:blipFill>
        <p:spPr>
          <a:xfrm>
            <a:off x="1060251" y="872700"/>
            <a:ext cx="7023500" cy="3466771"/>
          </a:xfrm>
          <a:prstGeom prst="rect">
            <a:avLst/>
          </a:prstGeom>
          <a:noFill/>
          <a:ln>
            <a:noFill/>
          </a:ln>
        </p:spPr>
      </p:pic>
      <p:sp>
        <p:nvSpPr>
          <p:cNvPr id="1070" name="Google Shape;1070;p96"/>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1" name="Google Shape;1071;p96"/>
          <p:cNvSpPr txBox="1"/>
          <p:nvPr>
            <p:ph idx="12" type="sldNum"/>
          </p:nvPr>
        </p:nvSpPr>
        <p:spPr>
          <a:xfrm>
            <a:off x="488156" y="4767263"/>
            <a:ext cx="2460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grpSp>
        <p:nvGrpSpPr>
          <p:cNvPr id="1072" name="Google Shape;1072;p96"/>
          <p:cNvGrpSpPr/>
          <p:nvPr/>
        </p:nvGrpSpPr>
        <p:grpSpPr>
          <a:xfrm>
            <a:off x="4040939" y="2827584"/>
            <a:ext cx="1115231" cy="986962"/>
            <a:chOff x="5387922" y="4143433"/>
            <a:chExt cx="1486974" cy="1315949"/>
          </a:xfrm>
        </p:grpSpPr>
        <p:sp>
          <p:nvSpPr>
            <p:cNvPr id="1073" name="Google Shape;1073;p96"/>
            <p:cNvSpPr/>
            <p:nvPr/>
          </p:nvSpPr>
          <p:spPr>
            <a:xfrm>
              <a:off x="5387922" y="414343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4" name="Google Shape;1074;p96"/>
            <p:cNvSpPr/>
            <p:nvPr/>
          </p:nvSpPr>
          <p:spPr>
            <a:xfrm>
              <a:off x="5477206" y="429338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5" name="Google Shape;1075;p96"/>
            <p:cNvSpPr/>
            <p:nvPr/>
          </p:nvSpPr>
          <p:spPr>
            <a:xfrm>
              <a:off x="5585948" y="43723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6" name="Google Shape;1076;p96"/>
            <p:cNvSpPr/>
            <p:nvPr/>
          </p:nvSpPr>
          <p:spPr>
            <a:xfrm>
              <a:off x="5711861" y="43311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7" name="Google Shape;1077;p96"/>
            <p:cNvSpPr/>
            <p:nvPr/>
          </p:nvSpPr>
          <p:spPr>
            <a:xfrm>
              <a:off x="5860758" y="43198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8" name="Google Shape;1078;p96"/>
            <p:cNvSpPr/>
            <p:nvPr/>
          </p:nvSpPr>
          <p:spPr>
            <a:xfrm>
              <a:off x="6727379" y="42562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79" name="Google Shape;1079;p96"/>
            <p:cNvSpPr/>
            <p:nvPr/>
          </p:nvSpPr>
          <p:spPr>
            <a:xfrm>
              <a:off x="6737062" y="44537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0" name="Google Shape;1080;p96"/>
            <p:cNvSpPr/>
            <p:nvPr/>
          </p:nvSpPr>
          <p:spPr>
            <a:xfrm>
              <a:off x="6766896" y="46309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1" name="Google Shape;1081;p96"/>
            <p:cNvSpPr/>
            <p:nvPr/>
          </p:nvSpPr>
          <p:spPr>
            <a:xfrm>
              <a:off x="6526361" y="509083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2" name="Google Shape;1082;p96"/>
            <p:cNvSpPr/>
            <p:nvPr/>
          </p:nvSpPr>
          <p:spPr>
            <a:xfrm>
              <a:off x="6458859" y="51039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3" name="Google Shape;1083;p96"/>
            <p:cNvSpPr/>
            <p:nvPr/>
          </p:nvSpPr>
          <p:spPr>
            <a:xfrm>
              <a:off x="6561552" y="524298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4" name="Google Shape;1084;p96"/>
            <p:cNvSpPr/>
            <p:nvPr/>
          </p:nvSpPr>
          <p:spPr>
            <a:xfrm>
              <a:off x="6285407" y="535138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5" name="Google Shape;1085;p96"/>
            <p:cNvSpPr/>
            <p:nvPr/>
          </p:nvSpPr>
          <p:spPr>
            <a:xfrm>
              <a:off x="6492871" y="50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086" name="Google Shape;1086;p96"/>
          <p:cNvGrpSpPr/>
          <p:nvPr/>
        </p:nvGrpSpPr>
        <p:grpSpPr>
          <a:xfrm>
            <a:off x="6402120" y="2273453"/>
            <a:ext cx="348584" cy="462653"/>
            <a:chOff x="8536153" y="3404590"/>
            <a:chExt cx="464779" cy="616871"/>
          </a:xfrm>
        </p:grpSpPr>
        <p:sp>
          <p:nvSpPr>
            <p:cNvPr id="1087" name="Google Shape;1087;p96"/>
            <p:cNvSpPr/>
            <p:nvPr/>
          </p:nvSpPr>
          <p:spPr>
            <a:xfrm>
              <a:off x="8536153" y="37082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8" name="Google Shape;1088;p96"/>
            <p:cNvSpPr/>
            <p:nvPr/>
          </p:nvSpPr>
          <p:spPr>
            <a:xfrm>
              <a:off x="8637184" y="380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89" name="Google Shape;1089;p96"/>
            <p:cNvSpPr/>
            <p:nvPr/>
          </p:nvSpPr>
          <p:spPr>
            <a:xfrm>
              <a:off x="8757745"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0" name="Google Shape;1090;p96"/>
            <p:cNvSpPr/>
            <p:nvPr/>
          </p:nvSpPr>
          <p:spPr>
            <a:xfrm>
              <a:off x="8691184" y="391346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1" name="Google Shape;1091;p96"/>
            <p:cNvSpPr/>
            <p:nvPr/>
          </p:nvSpPr>
          <p:spPr>
            <a:xfrm>
              <a:off x="8865745" y="37853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2" name="Google Shape;1092;p96"/>
            <p:cNvSpPr/>
            <p:nvPr/>
          </p:nvSpPr>
          <p:spPr>
            <a:xfrm>
              <a:off x="8775489" y="364783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3" name="Google Shape;1093;p96"/>
            <p:cNvSpPr/>
            <p:nvPr/>
          </p:nvSpPr>
          <p:spPr>
            <a:xfrm>
              <a:off x="8892932" y="366724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4" name="Google Shape;1094;p96"/>
            <p:cNvSpPr/>
            <p:nvPr/>
          </p:nvSpPr>
          <p:spPr>
            <a:xfrm>
              <a:off x="8829489" y="3572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5" name="Google Shape;1095;p96"/>
            <p:cNvSpPr/>
            <p:nvPr/>
          </p:nvSpPr>
          <p:spPr>
            <a:xfrm>
              <a:off x="8878867" y="353149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6" name="Google Shape;1096;p96"/>
            <p:cNvSpPr/>
            <p:nvPr/>
          </p:nvSpPr>
          <p:spPr>
            <a:xfrm>
              <a:off x="8811906" y="343199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7" name="Google Shape;1097;p96"/>
            <p:cNvSpPr/>
            <p:nvPr/>
          </p:nvSpPr>
          <p:spPr>
            <a:xfrm>
              <a:off x="8726638" y="356607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8" name="Google Shape;1098;p96"/>
            <p:cNvSpPr/>
            <p:nvPr/>
          </p:nvSpPr>
          <p:spPr>
            <a:xfrm>
              <a:off x="8707554" y="340459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099" name="Google Shape;1099;p96"/>
            <p:cNvSpPr/>
            <p:nvPr/>
          </p:nvSpPr>
          <p:spPr>
            <a:xfrm>
              <a:off x="8536153" y="360891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100" name="Google Shape;1100;p96"/>
          <p:cNvGrpSpPr/>
          <p:nvPr/>
        </p:nvGrpSpPr>
        <p:grpSpPr>
          <a:xfrm>
            <a:off x="6267846" y="2329898"/>
            <a:ext cx="1537986" cy="1626990"/>
            <a:chOff x="8357128" y="3479851"/>
            <a:chExt cx="2050648" cy="2169320"/>
          </a:xfrm>
        </p:grpSpPr>
        <p:sp>
          <p:nvSpPr>
            <p:cNvPr id="1101" name="Google Shape;1101;p96"/>
            <p:cNvSpPr/>
            <p:nvPr/>
          </p:nvSpPr>
          <p:spPr>
            <a:xfrm>
              <a:off x="9069577" y="35220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2" name="Google Shape;1102;p96"/>
            <p:cNvSpPr/>
            <p:nvPr/>
          </p:nvSpPr>
          <p:spPr>
            <a:xfrm>
              <a:off x="9354155" y="354356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3" name="Google Shape;1103;p96"/>
            <p:cNvSpPr/>
            <p:nvPr/>
          </p:nvSpPr>
          <p:spPr>
            <a:xfrm>
              <a:off x="8511118" y="394458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4" name="Google Shape;1104;p96"/>
            <p:cNvSpPr/>
            <p:nvPr/>
          </p:nvSpPr>
          <p:spPr>
            <a:xfrm>
              <a:off x="8916917" y="408773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5" name="Google Shape;1105;p96"/>
            <p:cNvSpPr/>
            <p:nvPr/>
          </p:nvSpPr>
          <p:spPr>
            <a:xfrm>
              <a:off x="8357128" y="413177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6" name="Google Shape;1106;p96"/>
            <p:cNvSpPr/>
            <p:nvPr/>
          </p:nvSpPr>
          <p:spPr>
            <a:xfrm>
              <a:off x="8562965" y="4163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7" name="Google Shape;1107;p96"/>
            <p:cNvSpPr/>
            <p:nvPr/>
          </p:nvSpPr>
          <p:spPr>
            <a:xfrm>
              <a:off x="8357128" y="435647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8" name="Google Shape;1108;p96"/>
            <p:cNvSpPr/>
            <p:nvPr/>
          </p:nvSpPr>
          <p:spPr>
            <a:xfrm>
              <a:off x="8443332" y="443253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09" name="Google Shape;1109;p96"/>
            <p:cNvSpPr/>
            <p:nvPr/>
          </p:nvSpPr>
          <p:spPr>
            <a:xfrm>
              <a:off x="8562965" y="46359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0" name="Google Shape;1110;p96"/>
            <p:cNvSpPr/>
            <p:nvPr/>
          </p:nvSpPr>
          <p:spPr>
            <a:xfrm>
              <a:off x="9653922" y="54118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1" name="Google Shape;1111;p96"/>
            <p:cNvSpPr/>
            <p:nvPr/>
          </p:nvSpPr>
          <p:spPr>
            <a:xfrm>
              <a:off x="10299776" y="55411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2" name="Google Shape;1112;p96"/>
            <p:cNvSpPr/>
            <p:nvPr/>
          </p:nvSpPr>
          <p:spPr>
            <a:xfrm>
              <a:off x="9560925" y="551245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3" name="Google Shape;1113;p96"/>
            <p:cNvSpPr/>
            <p:nvPr/>
          </p:nvSpPr>
          <p:spPr>
            <a:xfrm>
              <a:off x="9408155" y="347985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114" name="Google Shape;1114;p96"/>
          <p:cNvGrpSpPr/>
          <p:nvPr/>
        </p:nvGrpSpPr>
        <p:grpSpPr>
          <a:xfrm>
            <a:off x="4166420" y="1758188"/>
            <a:ext cx="908753" cy="701665"/>
            <a:chOff x="5555225" y="2717570"/>
            <a:chExt cx="1211671" cy="935554"/>
          </a:xfrm>
        </p:grpSpPr>
        <p:sp>
          <p:nvSpPr>
            <p:cNvPr id="1115" name="Google Shape;1115;p96"/>
            <p:cNvSpPr/>
            <p:nvPr/>
          </p:nvSpPr>
          <p:spPr>
            <a:xfrm>
              <a:off x="6075950" y="271757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6" name="Google Shape;1116;p96"/>
            <p:cNvSpPr/>
            <p:nvPr/>
          </p:nvSpPr>
          <p:spPr>
            <a:xfrm>
              <a:off x="6262158" y="272869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7" name="Google Shape;1117;p96"/>
            <p:cNvSpPr/>
            <p:nvPr/>
          </p:nvSpPr>
          <p:spPr>
            <a:xfrm>
              <a:off x="5760198" y="296586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8" name="Google Shape;1118;p96"/>
            <p:cNvSpPr/>
            <p:nvPr/>
          </p:nvSpPr>
          <p:spPr>
            <a:xfrm>
              <a:off x="6131947" y="29604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19" name="Google Shape;1119;p96"/>
            <p:cNvSpPr/>
            <p:nvPr/>
          </p:nvSpPr>
          <p:spPr>
            <a:xfrm>
              <a:off x="6134430" y="286883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0" name="Google Shape;1120;p96"/>
            <p:cNvSpPr/>
            <p:nvPr/>
          </p:nvSpPr>
          <p:spPr>
            <a:xfrm>
              <a:off x="5853507" y="30596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1" name="Google Shape;1121;p96"/>
            <p:cNvSpPr/>
            <p:nvPr/>
          </p:nvSpPr>
          <p:spPr>
            <a:xfrm>
              <a:off x="6443800" y="298964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2" name="Google Shape;1122;p96"/>
            <p:cNvSpPr/>
            <p:nvPr/>
          </p:nvSpPr>
          <p:spPr>
            <a:xfrm>
              <a:off x="6006234" y="30713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3" name="Google Shape;1123;p96"/>
            <p:cNvSpPr/>
            <p:nvPr/>
          </p:nvSpPr>
          <p:spPr>
            <a:xfrm>
              <a:off x="5885467" y="314461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4" name="Google Shape;1124;p96"/>
            <p:cNvSpPr/>
            <p:nvPr/>
          </p:nvSpPr>
          <p:spPr>
            <a:xfrm>
              <a:off x="6060829" y="321381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5" name="Google Shape;1125;p96"/>
            <p:cNvSpPr/>
            <p:nvPr/>
          </p:nvSpPr>
          <p:spPr>
            <a:xfrm>
              <a:off x="6143787" y="335590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6" name="Google Shape;1126;p96"/>
            <p:cNvSpPr/>
            <p:nvPr/>
          </p:nvSpPr>
          <p:spPr>
            <a:xfrm>
              <a:off x="6402507" y="346957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7" name="Google Shape;1127;p96"/>
            <p:cNvSpPr/>
            <p:nvPr/>
          </p:nvSpPr>
          <p:spPr>
            <a:xfrm>
              <a:off x="6552957" y="336414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8" name="Google Shape;1128;p96"/>
            <p:cNvSpPr/>
            <p:nvPr/>
          </p:nvSpPr>
          <p:spPr>
            <a:xfrm>
              <a:off x="6658896" y="35451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29" name="Google Shape;1129;p96"/>
            <p:cNvSpPr/>
            <p:nvPr/>
          </p:nvSpPr>
          <p:spPr>
            <a:xfrm>
              <a:off x="5815564" y="33664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0" name="Google Shape;1130;p96"/>
            <p:cNvSpPr/>
            <p:nvPr/>
          </p:nvSpPr>
          <p:spPr>
            <a:xfrm>
              <a:off x="5717648" y="340735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1" name="Google Shape;1131;p96"/>
            <p:cNvSpPr/>
            <p:nvPr/>
          </p:nvSpPr>
          <p:spPr>
            <a:xfrm>
              <a:off x="5555225" y="34271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2" name="Google Shape;1132;p96"/>
            <p:cNvSpPr/>
            <p:nvPr/>
          </p:nvSpPr>
          <p:spPr>
            <a:xfrm>
              <a:off x="5876483" y="29904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133" name="Google Shape;1133;p96"/>
          <p:cNvGrpSpPr/>
          <p:nvPr/>
        </p:nvGrpSpPr>
        <p:grpSpPr>
          <a:xfrm>
            <a:off x="2320275" y="2635066"/>
            <a:ext cx="1307594" cy="1236431"/>
            <a:chOff x="3093700" y="3886743"/>
            <a:chExt cx="1743459" cy="1648574"/>
          </a:xfrm>
        </p:grpSpPr>
        <p:sp>
          <p:nvSpPr>
            <p:cNvPr id="1134" name="Google Shape;1134;p96"/>
            <p:cNvSpPr/>
            <p:nvPr/>
          </p:nvSpPr>
          <p:spPr>
            <a:xfrm>
              <a:off x="3208701" y="399688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5" name="Google Shape;1135;p96"/>
            <p:cNvSpPr/>
            <p:nvPr/>
          </p:nvSpPr>
          <p:spPr>
            <a:xfrm>
              <a:off x="3093700" y="388674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6" name="Google Shape;1136;p96"/>
            <p:cNvSpPr/>
            <p:nvPr/>
          </p:nvSpPr>
          <p:spPr>
            <a:xfrm>
              <a:off x="3820247" y="431147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7" name="Google Shape;1137;p96"/>
            <p:cNvSpPr/>
            <p:nvPr/>
          </p:nvSpPr>
          <p:spPr>
            <a:xfrm>
              <a:off x="3855533" y="43816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8" name="Google Shape;1138;p96"/>
            <p:cNvSpPr/>
            <p:nvPr/>
          </p:nvSpPr>
          <p:spPr>
            <a:xfrm>
              <a:off x="3760788" y="476926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39" name="Google Shape;1139;p96"/>
            <p:cNvSpPr/>
            <p:nvPr/>
          </p:nvSpPr>
          <p:spPr>
            <a:xfrm>
              <a:off x="4729159" y="487777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0" name="Google Shape;1140;p96"/>
            <p:cNvSpPr/>
            <p:nvPr/>
          </p:nvSpPr>
          <p:spPr>
            <a:xfrm>
              <a:off x="4463668" y="525629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1" name="Google Shape;1141;p96"/>
            <p:cNvSpPr/>
            <p:nvPr/>
          </p:nvSpPr>
          <p:spPr>
            <a:xfrm>
              <a:off x="3897574" y="527866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2" name="Google Shape;1142;p96"/>
            <p:cNvSpPr/>
            <p:nvPr/>
          </p:nvSpPr>
          <p:spPr>
            <a:xfrm>
              <a:off x="4209646" y="54273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3" name="Google Shape;1143;p96"/>
            <p:cNvSpPr/>
            <p:nvPr/>
          </p:nvSpPr>
          <p:spPr>
            <a:xfrm>
              <a:off x="4500154" y="512137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4" name="Google Shape;1144;p96"/>
            <p:cNvSpPr/>
            <p:nvPr/>
          </p:nvSpPr>
          <p:spPr>
            <a:xfrm>
              <a:off x="4622408" y="506932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5" name="Google Shape;1145;p96"/>
            <p:cNvSpPr/>
            <p:nvPr/>
          </p:nvSpPr>
          <p:spPr>
            <a:xfrm>
              <a:off x="3696562" y="451152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146" name="Google Shape;1146;p96"/>
          <p:cNvGrpSpPr/>
          <p:nvPr/>
        </p:nvGrpSpPr>
        <p:grpSpPr>
          <a:xfrm>
            <a:off x="1891230" y="1988269"/>
            <a:ext cx="1143563" cy="663507"/>
            <a:chOff x="2521642" y="3024345"/>
            <a:chExt cx="1524750" cy="884676"/>
          </a:xfrm>
        </p:grpSpPr>
        <p:sp>
          <p:nvSpPr>
            <p:cNvPr id="1147" name="Google Shape;1147;p96"/>
            <p:cNvSpPr/>
            <p:nvPr/>
          </p:nvSpPr>
          <p:spPr>
            <a:xfrm>
              <a:off x="2521642" y="302434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8" name="Google Shape;1148;p96"/>
            <p:cNvSpPr/>
            <p:nvPr/>
          </p:nvSpPr>
          <p:spPr>
            <a:xfrm>
              <a:off x="2587596" y="312790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49" name="Google Shape;1149;p96"/>
            <p:cNvSpPr/>
            <p:nvPr/>
          </p:nvSpPr>
          <p:spPr>
            <a:xfrm>
              <a:off x="2606103" y="323635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0" name="Google Shape;1150;p96"/>
            <p:cNvSpPr/>
            <p:nvPr/>
          </p:nvSpPr>
          <p:spPr>
            <a:xfrm>
              <a:off x="2635652" y="3524003"/>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1" name="Google Shape;1151;p96"/>
            <p:cNvSpPr/>
            <p:nvPr/>
          </p:nvSpPr>
          <p:spPr>
            <a:xfrm>
              <a:off x="2816435" y="35423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2" name="Google Shape;1152;p96"/>
            <p:cNvSpPr/>
            <p:nvPr/>
          </p:nvSpPr>
          <p:spPr>
            <a:xfrm>
              <a:off x="2697966" y="3587017"/>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3" name="Google Shape;1153;p96"/>
            <p:cNvSpPr/>
            <p:nvPr/>
          </p:nvSpPr>
          <p:spPr>
            <a:xfrm>
              <a:off x="3206531" y="368730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4" name="Google Shape;1154;p96"/>
            <p:cNvSpPr/>
            <p:nvPr/>
          </p:nvSpPr>
          <p:spPr>
            <a:xfrm>
              <a:off x="3212164" y="37449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5" name="Google Shape;1155;p96"/>
            <p:cNvSpPr/>
            <p:nvPr/>
          </p:nvSpPr>
          <p:spPr>
            <a:xfrm>
              <a:off x="3416763" y="36666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6" name="Google Shape;1156;p96"/>
            <p:cNvSpPr/>
            <p:nvPr/>
          </p:nvSpPr>
          <p:spPr>
            <a:xfrm>
              <a:off x="3646361" y="3801021"/>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7" name="Google Shape;1157;p96"/>
            <p:cNvSpPr/>
            <p:nvPr/>
          </p:nvSpPr>
          <p:spPr>
            <a:xfrm>
              <a:off x="3475553" y="331975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8" name="Google Shape;1158;p96"/>
            <p:cNvSpPr/>
            <p:nvPr/>
          </p:nvSpPr>
          <p:spPr>
            <a:xfrm>
              <a:off x="3658526" y="32533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59" name="Google Shape;1159;p96"/>
            <p:cNvSpPr/>
            <p:nvPr/>
          </p:nvSpPr>
          <p:spPr>
            <a:xfrm>
              <a:off x="3821001" y="3210564"/>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0" name="Google Shape;1160;p96"/>
            <p:cNvSpPr/>
            <p:nvPr/>
          </p:nvSpPr>
          <p:spPr>
            <a:xfrm>
              <a:off x="3938392" y="327013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1" name="Google Shape;1161;p96"/>
            <p:cNvSpPr/>
            <p:nvPr/>
          </p:nvSpPr>
          <p:spPr>
            <a:xfrm>
              <a:off x="3864512" y="336442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2" name="Google Shape;1162;p96"/>
            <p:cNvSpPr/>
            <p:nvPr/>
          </p:nvSpPr>
          <p:spPr>
            <a:xfrm>
              <a:off x="3799150" y="339331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3" name="Google Shape;1163;p96"/>
            <p:cNvSpPr/>
            <p:nvPr/>
          </p:nvSpPr>
          <p:spPr>
            <a:xfrm>
              <a:off x="3767965" y="3486405"/>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grpSp>
        <p:nvGrpSpPr>
          <p:cNvPr id="1164" name="Google Shape;1164;p96"/>
          <p:cNvGrpSpPr/>
          <p:nvPr/>
        </p:nvGrpSpPr>
        <p:grpSpPr>
          <a:xfrm>
            <a:off x="5045793" y="2451612"/>
            <a:ext cx="1132079" cy="446101"/>
            <a:chOff x="6727723" y="3642140"/>
            <a:chExt cx="1509439" cy="594802"/>
          </a:xfrm>
        </p:grpSpPr>
        <p:sp>
          <p:nvSpPr>
            <p:cNvPr id="1165" name="Google Shape;1165;p96"/>
            <p:cNvSpPr/>
            <p:nvPr/>
          </p:nvSpPr>
          <p:spPr>
            <a:xfrm>
              <a:off x="6727723" y="3642140"/>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6" name="Google Shape;1166;p96"/>
            <p:cNvSpPr/>
            <p:nvPr/>
          </p:nvSpPr>
          <p:spPr>
            <a:xfrm>
              <a:off x="7214950" y="383694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7" name="Google Shape;1167;p96"/>
            <p:cNvSpPr/>
            <p:nvPr/>
          </p:nvSpPr>
          <p:spPr>
            <a:xfrm>
              <a:off x="7512339" y="381146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8" name="Google Shape;1168;p96"/>
            <p:cNvSpPr/>
            <p:nvPr/>
          </p:nvSpPr>
          <p:spPr>
            <a:xfrm>
              <a:off x="7799441" y="3710136"/>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69" name="Google Shape;1169;p96"/>
            <p:cNvSpPr/>
            <p:nvPr/>
          </p:nvSpPr>
          <p:spPr>
            <a:xfrm>
              <a:off x="8029294" y="3877519"/>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70" name="Google Shape;1170;p96"/>
            <p:cNvSpPr/>
            <p:nvPr/>
          </p:nvSpPr>
          <p:spPr>
            <a:xfrm>
              <a:off x="8129162" y="386080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71" name="Google Shape;1171;p96"/>
            <p:cNvSpPr/>
            <p:nvPr/>
          </p:nvSpPr>
          <p:spPr>
            <a:xfrm>
              <a:off x="7862680" y="412894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72" name="Google Shape;1172;p96"/>
            <p:cNvSpPr/>
            <p:nvPr/>
          </p:nvSpPr>
          <p:spPr>
            <a:xfrm>
              <a:off x="7771920" y="4109328"/>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1173" name="Google Shape;1173;p96"/>
            <p:cNvSpPr/>
            <p:nvPr/>
          </p:nvSpPr>
          <p:spPr>
            <a:xfrm>
              <a:off x="7699634" y="3943412"/>
              <a:ext cx="108000" cy="108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grpSp>
      <p:sp>
        <p:nvSpPr>
          <p:cNvPr id="1174" name="Google Shape;1174;p96"/>
          <p:cNvSpPr txBox="1"/>
          <p:nvPr/>
        </p:nvSpPr>
        <p:spPr>
          <a:xfrm>
            <a:off x="1074198" y="4667615"/>
            <a:ext cx="6995700" cy="1962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ExtraBold"/>
                <a:ea typeface="Montserrat ExtraBold"/>
                <a:cs typeface="Montserrat ExtraBold"/>
                <a:sym typeface="Montserrat ExtraBold"/>
              </a:rPr>
              <a:t>AFRICA: </a:t>
            </a:r>
            <a:r>
              <a:rPr b="0" i="0" lang="en-GB" sz="500" u="none" cap="none" strike="noStrike">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b="0" i="0" lang="en-GB" sz="500" u="none" cap="none" strike="noStrike">
                <a:solidFill>
                  <a:schemeClr val="dk1"/>
                </a:solidFill>
                <a:latin typeface="Montserrat ExtraBold"/>
                <a:ea typeface="Montserrat ExtraBold"/>
                <a:cs typeface="Montserrat ExtraBold"/>
                <a:sym typeface="Montserrat ExtraBold"/>
              </a:rPr>
              <a:t>CENTRAL EAST ASIA: </a:t>
            </a:r>
            <a:r>
              <a:rPr b="0" i="0" lang="en-GB" sz="500" u="none" cap="none" strike="noStrike">
                <a:solidFill>
                  <a:schemeClr val="dk1"/>
                </a:solidFill>
                <a:latin typeface="Montserrat"/>
                <a:ea typeface="Montserrat"/>
                <a:cs typeface="Montserrat"/>
                <a:sym typeface="Montserrat"/>
              </a:rPr>
              <a:t>BEIJING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CHENGDU – DALIAN – FUZHOU – GUANGZHOU – HANGZHOU – HONG KONG – NANJING – SHANGHAI – SHENZEN – QINGDAO – WUHAN – ZHENJIANG | </a:t>
            </a:r>
            <a:r>
              <a:rPr b="0" i="0" lang="en-GB" sz="500" u="none" cap="none" strike="noStrike">
                <a:solidFill>
                  <a:schemeClr val="dk1"/>
                </a:solidFill>
                <a:latin typeface="Montserrat ExtraBold"/>
                <a:ea typeface="Montserrat ExtraBold"/>
                <a:cs typeface="Montserrat ExtraBold"/>
                <a:sym typeface="Montserrat ExtraBold"/>
              </a:rPr>
              <a:t>EAST, SOUTHEAST ASIA &amp; OCEANIA:</a:t>
            </a:r>
            <a:r>
              <a:rPr b="0" i="0" lang="en-GB" sz="500" u="none" cap="none" strike="noStrike">
                <a:solidFill>
                  <a:schemeClr val="dk1"/>
                </a:solidFill>
                <a:latin typeface="Montserrat"/>
                <a:ea typeface="Montserrat"/>
                <a:cs typeface="Montserrat"/>
                <a:sym typeface="Montserrat"/>
              </a:rPr>
              <a:t> AUCKLAND – BANGKOK – HANOI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HO CHI MINH CITY – JAKARTA – KUALA LUMPUR – MELBOURNE – QUEZON CITY – SEOUL – SINGAPORE – SYDNEY – TOKYO – YOKOHAMA | </a:t>
            </a:r>
            <a:r>
              <a:rPr b="0" i="0" lang="en-GB" sz="500" u="none" cap="none" strike="noStrike">
                <a:solidFill>
                  <a:schemeClr val="dk1"/>
                </a:solidFill>
                <a:latin typeface="Montserrat ExtraBold"/>
                <a:ea typeface="Montserrat ExtraBold"/>
                <a:cs typeface="Montserrat ExtraBold"/>
                <a:sym typeface="Montserrat ExtraBold"/>
              </a:rPr>
              <a:t>EUROPE: </a:t>
            </a:r>
            <a:r>
              <a:rPr b="0" i="0" lang="en-GB" sz="500" u="none" cap="none" strike="noStrike">
                <a:solidFill>
                  <a:schemeClr val="dk1"/>
                </a:solidFill>
                <a:latin typeface="Montserrat"/>
                <a:ea typeface="Montserrat"/>
                <a:cs typeface="Montserrat"/>
                <a:sym typeface="Montserrat"/>
              </a:rPr>
              <a:t>AMSTERDAM – ATHENS – BARCELONA – BERLIN – COPENHAGEN – HEIDELBERG </a:t>
            </a:r>
            <a:br>
              <a:rPr b="0" i="0" lang="en-GB" sz="500" u="none" cap="none" strike="noStrike">
                <a:solidFill>
                  <a:schemeClr val="dk1"/>
                </a:solidFill>
                <a:latin typeface="Montserrat"/>
                <a:ea typeface="Montserrat"/>
                <a:cs typeface="Montserrat"/>
                <a:sym typeface="Montserrat"/>
              </a:rPr>
            </a:br>
            <a:r>
              <a:rPr b="0" i="0" lang="en-GB" sz="500" u="none" cap="none" strike="noStrike">
                <a:solidFill>
                  <a:schemeClr val="dk1"/>
                </a:solidFill>
                <a:latin typeface="Montserrat"/>
                <a:ea typeface="Montserrat"/>
                <a:cs typeface="Montserrat"/>
                <a:sym typeface="Montserrat"/>
              </a:rPr>
              <a:t>ISTANBUL – LISBON – LONDON – MADRID – MILAN – OSLO – PARIS – ROME – ROTTERDAM – STOCKHOLM – TEL AVIV – WARSAW | </a:t>
            </a:r>
            <a:r>
              <a:rPr b="0" i="0" lang="en-GB" sz="500" u="none" cap="none" strike="noStrike">
                <a:solidFill>
                  <a:schemeClr val="dk1"/>
                </a:solidFill>
                <a:latin typeface="Montserrat ExtraBold"/>
                <a:ea typeface="Montserrat ExtraBold"/>
                <a:cs typeface="Montserrat ExtraBold"/>
                <a:sym typeface="Montserrat ExtraBold"/>
              </a:rPr>
              <a:t>LATIN AMERICA:</a:t>
            </a:r>
            <a:r>
              <a:rPr b="0" i="0" lang="en-GB" sz="500" u="none" cap="none" strike="noStrike">
                <a:solidFill>
                  <a:schemeClr val="dk1"/>
                </a:solidFill>
                <a:latin typeface="Montserrat"/>
                <a:ea typeface="Montserrat"/>
                <a:cs typeface="Montserrat"/>
                <a:sym typeface="Montserrat"/>
              </a:rPr>
              <a:t> BOGOTÁ – BUENOS AIRES – CURITIBA – GUADALAJARA – LIMA MEDELLÍN </a:t>
            </a:r>
            <a:endParaRPr b="0" i="0" sz="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MEXICO CITY – RIO DE JANEIRO – SALVADOR – SÃO PAULO – SANTIAGO – QUITO | </a:t>
            </a:r>
            <a:r>
              <a:rPr b="0" i="0" lang="en-GB" sz="500" u="none" cap="none" strike="noStrike">
                <a:solidFill>
                  <a:schemeClr val="dk1"/>
                </a:solidFill>
                <a:latin typeface="Montserrat ExtraBold"/>
                <a:ea typeface="Montserrat ExtraBold"/>
                <a:cs typeface="Montserrat ExtraBold"/>
                <a:sym typeface="Montserrat ExtraBold"/>
              </a:rPr>
              <a:t>NORTH AMERICA: </a:t>
            </a:r>
            <a:r>
              <a:rPr b="0" i="0" lang="en-GB" sz="500" u="none" cap="none" strike="noStrike">
                <a:solidFill>
                  <a:schemeClr val="dk1"/>
                </a:solidFill>
                <a:latin typeface="Montserrat"/>
                <a:ea typeface="Montserrat"/>
                <a:cs typeface="Montserrat"/>
                <a:sym typeface="Montserrat"/>
              </a:rPr>
              <a:t>AUSTIN – BOSTON – CHICAGO – HOUSTON – LOS ANGELES – MIAMI – MONTRÉAL – NEW ORLEANS – NEW YORK – PHILADELPHIA </a:t>
            </a:r>
            <a:endParaRPr b="0" i="0" sz="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500"/>
              <a:buFont typeface="Montserrat ExtraBold"/>
              <a:buNone/>
            </a:pPr>
            <a:r>
              <a:rPr b="0" i="0" lang="en-GB" sz="500" u="none" cap="none" strike="noStrike">
                <a:solidFill>
                  <a:schemeClr val="dk1"/>
                </a:solidFill>
                <a:latin typeface="Montserrat"/>
                <a:ea typeface="Montserrat"/>
                <a:cs typeface="Montserrat"/>
                <a:sym typeface="Montserrat"/>
              </a:rPr>
              <a:t>PHOENIX – PORTLAND – SAN FRANCISCO – SEATTLE – TORONTO – VANCOUVER – WASHINGTON DC | </a:t>
            </a:r>
            <a:r>
              <a:rPr b="0" i="0" lang="en-GB" sz="500" u="none" cap="none" strike="noStrike">
                <a:solidFill>
                  <a:schemeClr val="dk1"/>
                </a:solidFill>
                <a:latin typeface="Montserrat ExtraBold"/>
                <a:ea typeface="Montserrat ExtraBold"/>
                <a:cs typeface="Montserrat ExtraBold"/>
                <a:sym typeface="Montserrat ExtraBold"/>
              </a:rPr>
              <a:t>SOUTH &amp; WEST ASIA:</a:t>
            </a:r>
            <a:r>
              <a:rPr b="0" i="0" lang="en-GB" sz="500" u="none" cap="none" strike="noStrike">
                <a:solidFill>
                  <a:schemeClr val="dk1"/>
                </a:solidFill>
                <a:latin typeface="Montserrat"/>
                <a:ea typeface="Montserrat"/>
                <a:cs typeface="Montserrat"/>
                <a:sym typeface="Montserrat"/>
              </a:rPr>
              <a:t> AHMEDABAD – AMMAN – BENGALURU – CHENNAI – DELHI – DHAKA – DUBAI – KARACHI – KOLKATA – MUMBAI </a:t>
            </a:r>
            <a:endParaRPr b="0" i="0" sz="1100" u="none" cap="none" strike="noStrike">
              <a:solidFill>
                <a:srgbClr val="000000"/>
              </a:solidFill>
              <a:latin typeface="Arial"/>
              <a:ea typeface="Arial"/>
              <a:cs typeface="Arial"/>
              <a:sym typeface="Arial"/>
            </a:endParaRPr>
          </a:p>
        </p:txBody>
      </p:sp>
      <p:sp>
        <p:nvSpPr>
          <p:cNvPr id="1175" name="Google Shape;1175;p96"/>
          <p:cNvSpPr/>
          <p:nvPr/>
        </p:nvSpPr>
        <p:spPr>
          <a:xfrm>
            <a:off x="5748653" y="2614365"/>
            <a:ext cx="81000" cy="81000"/>
          </a:xfrm>
          <a:prstGeom prst="ellipse">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3 1">
  <p:cSld name="CUSTOM_2_3_1">
    <p:bg>
      <p:bgPr>
        <a:solidFill>
          <a:schemeClr val="accent1"/>
        </a:solidFill>
      </p:bgPr>
    </p:bg>
    <p:spTree>
      <p:nvGrpSpPr>
        <p:cNvPr id="1176" name="Shape 1176"/>
        <p:cNvGrpSpPr/>
        <p:nvPr/>
      </p:nvGrpSpPr>
      <p:grpSpPr>
        <a:xfrm>
          <a:off x="0" y="0"/>
          <a:ext cx="0" cy="0"/>
          <a:chOff x="0" y="0"/>
          <a:chExt cx="0" cy="0"/>
        </a:xfrm>
      </p:grpSpPr>
      <p:sp>
        <p:nvSpPr>
          <p:cNvPr id="1177" name="Google Shape;1177;p9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178" name="Google Shape;1178;p97"/>
          <p:cNvSpPr txBox="1"/>
          <p:nvPr>
            <p:ph idx="1" type="subTitle"/>
          </p:nvPr>
        </p:nvSpPr>
        <p:spPr>
          <a:xfrm>
            <a:off x="5400150" y="3810000"/>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Font typeface="Montserrat ExtraBold"/>
              <a:buNone/>
              <a:defRPr sz="1200">
                <a:solidFill>
                  <a:srgbClr val="FFFFFF"/>
                </a:solidFill>
                <a:latin typeface="Montserrat ExtraBold"/>
                <a:ea typeface="Montserrat ExtraBold"/>
                <a:cs typeface="Montserrat ExtraBold"/>
                <a:sym typeface="Montserrat ExtraBold"/>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1179" name="Google Shape;1179;p97"/>
          <p:cNvSpPr txBox="1"/>
          <p:nvPr>
            <p:ph idx="2" type="subTitle"/>
          </p:nvPr>
        </p:nvSpPr>
        <p:spPr>
          <a:xfrm>
            <a:off x="5400150" y="4062425"/>
            <a:ext cx="3267600" cy="232800"/>
          </a:xfrm>
          <a:prstGeom prst="rect">
            <a:avLst/>
          </a:prstGeom>
          <a:noFill/>
          <a:ln>
            <a:noFill/>
          </a:ln>
        </p:spPr>
        <p:txBody>
          <a:bodyPr anchorCtr="0" anchor="t" bIns="0" lIns="0" spcFirstLastPara="1" rIns="0" wrap="square" tIns="0">
            <a:noAutofit/>
          </a:bodyPr>
          <a:lstStyle>
            <a:lvl1pPr lvl="0" rtl="0" algn="r">
              <a:lnSpc>
                <a:spcPct val="115000"/>
              </a:lnSpc>
              <a:spcBef>
                <a:spcPts val="0"/>
              </a:spcBef>
              <a:spcAft>
                <a:spcPts val="0"/>
              </a:spcAft>
              <a:buClr>
                <a:srgbClr val="FFFFFF"/>
              </a:buClr>
              <a:buSzPts val="1200"/>
              <a:buNone/>
              <a:defRPr sz="1200">
                <a:solidFill>
                  <a:srgbClr val="FFFFFF"/>
                </a:solidFill>
              </a:defRPr>
            </a:lvl1pPr>
            <a:lvl2pPr lvl="1" rtl="0" algn="r">
              <a:lnSpc>
                <a:spcPct val="115000"/>
              </a:lnSpc>
              <a:spcBef>
                <a:spcPts val="0"/>
              </a:spcBef>
              <a:spcAft>
                <a:spcPts val="0"/>
              </a:spcAft>
              <a:buClr>
                <a:srgbClr val="FFFFFF"/>
              </a:buClr>
              <a:buSzPts val="1200"/>
              <a:buNone/>
              <a:defRPr sz="1200">
                <a:solidFill>
                  <a:srgbClr val="FFFFFF"/>
                </a:solidFill>
              </a:defRPr>
            </a:lvl2pPr>
            <a:lvl3pPr lvl="2" rtl="0" algn="r">
              <a:lnSpc>
                <a:spcPct val="115000"/>
              </a:lnSpc>
              <a:spcBef>
                <a:spcPts val="0"/>
              </a:spcBef>
              <a:spcAft>
                <a:spcPts val="0"/>
              </a:spcAft>
              <a:buClr>
                <a:srgbClr val="FFFFFF"/>
              </a:buClr>
              <a:buSzPts val="1200"/>
              <a:buNone/>
              <a:defRPr sz="1200">
                <a:solidFill>
                  <a:srgbClr val="FFFFFF"/>
                </a:solidFill>
              </a:defRPr>
            </a:lvl3pPr>
            <a:lvl4pPr lvl="3" rtl="0" algn="r">
              <a:lnSpc>
                <a:spcPct val="115000"/>
              </a:lnSpc>
              <a:spcBef>
                <a:spcPts val="0"/>
              </a:spcBef>
              <a:spcAft>
                <a:spcPts val="0"/>
              </a:spcAft>
              <a:buClr>
                <a:srgbClr val="FFFFFF"/>
              </a:buClr>
              <a:buSzPts val="1200"/>
              <a:buNone/>
              <a:defRPr sz="1200">
                <a:solidFill>
                  <a:srgbClr val="FFFFFF"/>
                </a:solidFill>
              </a:defRPr>
            </a:lvl4pPr>
            <a:lvl5pPr lvl="4" rtl="0" algn="r">
              <a:lnSpc>
                <a:spcPct val="115000"/>
              </a:lnSpc>
              <a:spcBef>
                <a:spcPts val="0"/>
              </a:spcBef>
              <a:spcAft>
                <a:spcPts val="0"/>
              </a:spcAft>
              <a:buClr>
                <a:srgbClr val="FFFFFF"/>
              </a:buClr>
              <a:buSzPts val="1200"/>
              <a:buNone/>
              <a:defRPr sz="1200">
                <a:solidFill>
                  <a:srgbClr val="FFFFFF"/>
                </a:solidFill>
              </a:defRPr>
            </a:lvl5pPr>
            <a:lvl6pPr lvl="5" rtl="0" algn="r">
              <a:lnSpc>
                <a:spcPct val="115000"/>
              </a:lnSpc>
              <a:spcBef>
                <a:spcPts val="0"/>
              </a:spcBef>
              <a:spcAft>
                <a:spcPts val="0"/>
              </a:spcAft>
              <a:buClr>
                <a:srgbClr val="FFFFFF"/>
              </a:buClr>
              <a:buSzPts val="1200"/>
              <a:buNone/>
              <a:defRPr sz="1200">
                <a:solidFill>
                  <a:srgbClr val="FFFFFF"/>
                </a:solidFill>
              </a:defRPr>
            </a:lvl6pPr>
            <a:lvl7pPr lvl="6" rtl="0" algn="r">
              <a:lnSpc>
                <a:spcPct val="115000"/>
              </a:lnSpc>
              <a:spcBef>
                <a:spcPts val="0"/>
              </a:spcBef>
              <a:spcAft>
                <a:spcPts val="0"/>
              </a:spcAft>
              <a:buClr>
                <a:srgbClr val="FFFFFF"/>
              </a:buClr>
              <a:buSzPts val="1200"/>
              <a:buNone/>
              <a:defRPr sz="1200">
                <a:solidFill>
                  <a:srgbClr val="FFFFFF"/>
                </a:solidFill>
              </a:defRPr>
            </a:lvl7pPr>
            <a:lvl8pPr lvl="7" rtl="0" algn="r">
              <a:lnSpc>
                <a:spcPct val="115000"/>
              </a:lnSpc>
              <a:spcBef>
                <a:spcPts val="0"/>
              </a:spcBef>
              <a:spcAft>
                <a:spcPts val="0"/>
              </a:spcAft>
              <a:buClr>
                <a:srgbClr val="FFFFFF"/>
              </a:buClr>
              <a:buSzPts val="1200"/>
              <a:buNone/>
              <a:defRPr sz="1200">
                <a:solidFill>
                  <a:srgbClr val="FFFFFF"/>
                </a:solidFill>
              </a:defRPr>
            </a:lvl8pPr>
            <a:lvl9pPr lvl="8" rtl="0" algn="r">
              <a:lnSpc>
                <a:spcPct val="115000"/>
              </a:lnSpc>
              <a:spcBef>
                <a:spcPts val="0"/>
              </a:spcBef>
              <a:spcAft>
                <a:spcPts val="0"/>
              </a:spcAft>
              <a:buClr>
                <a:srgbClr val="FFFFFF"/>
              </a:buClr>
              <a:buSzPts val="1200"/>
              <a:buNone/>
              <a:defRPr sz="1200">
                <a:solidFill>
                  <a:srgbClr val="FFFFFF"/>
                </a:solidFill>
              </a:defRPr>
            </a:lvl9pPr>
          </a:lstStyle>
          <a:p/>
        </p:txBody>
      </p:sp>
      <p:sp>
        <p:nvSpPr>
          <p:cNvPr id="1180" name="Google Shape;1180;p97"/>
          <p:cNvSpPr txBox="1"/>
          <p:nvPr>
            <p:ph type="title"/>
          </p:nvPr>
        </p:nvSpPr>
        <p:spPr>
          <a:xfrm>
            <a:off x="3928950" y="1281125"/>
            <a:ext cx="4738800" cy="2241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1000" lIns="81000" spcFirstLastPara="1" rIns="81000" wrap="square" tIns="81000">
            <a:normAutofit/>
          </a:bodyPr>
          <a:lstStyle>
            <a:lvl1pPr lvl="0" rtl="0" algn="l">
              <a:lnSpc>
                <a:spcPct val="100000"/>
              </a:lnSpc>
              <a:spcBef>
                <a:spcPts val="0"/>
              </a:spcBef>
              <a:spcAft>
                <a:spcPts val="0"/>
              </a:spcAft>
              <a:buClr>
                <a:schemeClr val="dk1"/>
              </a:buClr>
              <a:buSzPts val="2700"/>
              <a:buFont typeface="Montserrat ExtraBold"/>
              <a:buNone/>
              <a:defRPr sz="2700"/>
            </a:lvl1pPr>
            <a:lvl2pPr lvl="1" rtl="0" algn="ctr">
              <a:lnSpc>
                <a:spcPct val="100000"/>
              </a:lnSpc>
              <a:spcBef>
                <a:spcPts val="0"/>
              </a:spcBef>
              <a:spcAft>
                <a:spcPts val="0"/>
              </a:spcAft>
              <a:buSzPts val="2800"/>
              <a:buNone/>
              <a:defRPr/>
            </a:lvl2pPr>
            <a:lvl3pPr lvl="2" rtl="0" algn="ctr">
              <a:lnSpc>
                <a:spcPct val="100000"/>
              </a:lnSpc>
              <a:spcBef>
                <a:spcPts val="0"/>
              </a:spcBef>
              <a:spcAft>
                <a:spcPts val="0"/>
              </a:spcAft>
              <a:buSzPts val="2800"/>
              <a:buNone/>
              <a:defRPr/>
            </a:lvl3pPr>
            <a:lvl4pPr lvl="3" rtl="0" algn="ctr">
              <a:lnSpc>
                <a:spcPct val="100000"/>
              </a:lnSpc>
              <a:spcBef>
                <a:spcPts val="0"/>
              </a:spcBef>
              <a:spcAft>
                <a:spcPts val="0"/>
              </a:spcAft>
              <a:buSzPts val="2800"/>
              <a:buNone/>
              <a:defRPr/>
            </a:lvl4pPr>
            <a:lvl5pPr lvl="4" rtl="0" algn="ctr">
              <a:lnSpc>
                <a:spcPct val="100000"/>
              </a:lnSpc>
              <a:spcBef>
                <a:spcPts val="0"/>
              </a:spcBef>
              <a:spcAft>
                <a:spcPts val="0"/>
              </a:spcAft>
              <a:buSzPts val="2800"/>
              <a:buNone/>
              <a:defRPr/>
            </a:lvl5pPr>
            <a:lvl6pPr lvl="5" rtl="0" algn="ctr">
              <a:lnSpc>
                <a:spcPct val="100000"/>
              </a:lnSpc>
              <a:spcBef>
                <a:spcPts val="0"/>
              </a:spcBef>
              <a:spcAft>
                <a:spcPts val="0"/>
              </a:spcAft>
              <a:buSzPts val="2800"/>
              <a:buNone/>
              <a:defRPr/>
            </a:lvl6pPr>
            <a:lvl7pPr lvl="6" rtl="0" algn="ctr">
              <a:lnSpc>
                <a:spcPct val="100000"/>
              </a:lnSpc>
              <a:spcBef>
                <a:spcPts val="0"/>
              </a:spcBef>
              <a:spcAft>
                <a:spcPts val="0"/>
              </a:spcAft>
              <a:buSzPts val="2800"/>
              <a:buNone/>
              <a:defRPr/>
            </a:lvl7pPr>
            <a:lvl8pPr lvl="7" rtl="0" algn="ctr">
              <a:lnSpc>
                <a:spcPct val="100000"/>
              </a:lnSpc>
              <a:spcBef>
                <a:spcPts val="0"/>
              </a:spcBef>
              <a:spcAft>
                <a:spcPts val="0"/>
              </a:spcAft>
              <a:buSzPts val="2800"/>
              <a:buNone/>
              <a:defRPr/>
            </a:lvl8pPr>
            <a:lvl9pPr lvl="8" rtl="0" algn="ctr">
              <a:lnSpc>
                <a:spcPct val="100000"/>
              </a:lnSpc>
              <a:spcBef>
                <a:spcPts val="0"/>
              </a:spcBef>
              <a:spcAft>
                <a:spcPts val="0"/>
              </a:spcAft>
              <a:buSzPts val="2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0">
    <p:bg>
      <p:bgPr>
        <a:solidFill>
          <a:srgbClr val="FFFFFF"/>
        </a:solidFill>
      </p:bgPr>
    </p:bg>
    <p:spTree>
      <p:nvGrpSpPr>
        <p:cNvPr id="1181" name="Shape 1181"/>
        <p:cNvGrpSpPr/>
        <p:nvPr/>
      </p:nvGrpSpPr>
      <p:grpSpPr>
        <a:xfrm>
          <a:off x="0" y="0"/>
          <a:ext cx="0" cy="0"/>
          <a:chOff x="0" y="0"/>
          <a:chExt cx="0" cy="0"/>
        </a:xfrm>
      </p:grpSpPr>
      <p:sp>
        <p:nvSpPr>
          <p:cNvPr id="1182" name="Google Shape;1182;p98"/>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1pPr>
            <a:lvl2pPr indent="0" lvl="1"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2pPr>
            <a:lvl3pPr indent="0" lvl="2"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3pPr>
            <a:lvl4pPr indent="0" lvl="3"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4pPr>
            <a:lvl5pPr indent="0" lvl="4"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5pPr>
            <a:lvl6pPr indent="0" lvl="5"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6pPr>
            <a:lvl7pPr indent="0" lvl="6"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7pPr>
            <a:lvl8pPr indent="0" lvl="7"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8pPr>
            <a:lvl9pPr indent="0" lvl="8" marL="0" marR="0" rtl="0" algn="l">
              <a:lnSpc>
                <a:spcPct val="100000"/>
              </a:lnSpc>
              <a:spcBef>
                <a:spcPts val="0"/>
              </a:spcBef>
              <a:spcAft>
                <a:spcPts val="0"/>
              </a:spcAft>
              <a:buClr>
                <a:schemeClr val="dk2"/>
              </a:buClr>
              <a:buSzPts val="800"/>
              <a:buFont typeface="Montserrat"/>
              <a:buNone/>
              <a:defRPr b="0" i="0" sz="800" u="none" cap="none" strike="noStrike">
                <a:solidFill>
                  <a:schemeClr val="dk2"/>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1183" name="Google Shape;1183;p98"/>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1800"/>
              <a:buFont typeface="Montserrat ExtraBold"/>
              <a:buNone/>
              <a:defRPr sz="2400"/>
            </a:lvl1pPr>
            <a:lvl2pPr lvl="1" rtl="0" algn="l">
              <a:lnSpc>
                <a:spcPct val="100000"/>
              </a:lnSpc>
              <a:spcBef>
                <a:spcPts val="0"/>
              </a:spcBef>
              <a:spcAft>
                <a:spcPts val="0"/>
              </a:spcAft>
              <a:buSzPts val="21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21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21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21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21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21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21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2100"/>
              <a:buFont typeface="Montserrat"/>
              <a:buNone/>
              <a:defRPr>
                <a:latin typeface="Montserrat"/>
                <a:ea typeface="Montserrat"/>
                <a:cs typeface="Montserrat"/>
                <a:sym typeface="Montserrat"/>
              </a:defRPr>
            </a:lvl9pPr>
          </a:lstStyle>
          <a:p/>
        </p:txBody>
      </p:sp>
      <p:sp>
        <p:nvSpPr>
          <p:cNvPr id="1184" name="Google Shape;1184;p98"/>
          <p:cNvSpPr txBox="1"/>
          <p:nvPr>
            <p:ph idx="1" type="subTitle"/>
          </p:nvPr>
        </p:nvSpPr>
        <p:spPr>
          <a:xfrm>
            <a:off x="464100" y="1005400"/>
            <a:ext cx="7562700" cy="30963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1100"/>
              <a:buNone/>
              <a:defRPr sz="1400"/>
            </a:lvl1pPr>
            <a:lvl2pPr lvl="1" rtl="0" algn="l">
              <a:lnSpc>
                <a:spcPct val="90000"/>
              </a:lnSpc>
              <a:spcBef>
                <a:spcPts val="0"/>
              </a:spcBef>
              <a:spcAft>
                <a:spcPts val="0"/>
              </a:spcAft>
              <a:buClr>
                <a:schemeClr val="dk1"/>
              </a:buClr>
              <a:buSzPts val="1600"/>
              <a:buNone/>
              <a:defRPr/>
            </a:lvl2pPr>
            <a:lvl3pPr lvl="2" rtl="0" algn="l">
              <a:lnSpc>
                <a:spcPct val="90000"/>
              </a:lnSpc>
              <a:spcBef>
                <a:spcPts val="0"/>
              </a:spcBef>
              <a:spcAft>
                <a:spcPts val="0"/>
              </a:spcAft>
              <a:buClr>
                <a:schemeClr val="dk1"/>
              </a:buClr>
              <a:buSzPts val="1600"/>
              <a:buNone/>
              <a:defRPr/>
            </a:lvl3pPr>
            <a:lvl4pPr lvl="3" rtl="0" algn="l">
              <a:lnSpc>
                <a:spcPct val="90000"/>
              </a:lnSpc>
              <a:spcBef>
                <a:spcPts val="0"/>
              </a:spcBef>
              <a:spcAft>
                <a:spcPts val="0"/>
              </a:spcAft>
              <a:buClr>
                <a:schemeClr val="dk1"/>
              </a:buClr>
              <a:buSzPts val="1600"/>
              <a:buNone/>
              <a:defRPr/>
            </a:lvl4pPr>
            <a:lvl5pPr lvl="4" rtl="0" algn="l">
              <a:lnSpc>
                <a:spcPct val="90000"/>
              </a:lnSpc>
              <a:spcBef>
                <a:spcPts val="0"/>
              </a:spcBef>
              <a:spcAft>
                <a:spcPts val="0"/>
              </a:spcAft>
              <a:buClr>
                <a:schemeClr val="dk1"/>
              </a:buClr>
              <a:buSzPts val="1600"/>
              <a:buNone/>
              <a:defRPr/>
            </a:lvl5pPr>
            <a:lvl6pPr lvl="5" rtl="0" algn="l">
              <a:lnSpc>
                <a:spcPct val="90000"/>
              </a:lnSpc>
              <a:spcBef>
                <a:spcPts val="0"/>
              </a:spcBef>
              <a:spcAft>
                <a:spcPts val="0"/>
              </a:spcAft>
              <a:buClr>
                <a:schemeClr val="dk1"/>
              </a:buClr>
              <a:buSzPts val="1600"/>
              <a:buNone/>
              <a:defRPr/>
            </a:lvl6pPr>
            <a:lvl7pPr lvl="6" rtl="0" algn="l">
              <a:lnSpc>
                <a:spcPct val="90000"/>
              </a:lnSpc>
              <a:spcBef>
                <a:spcPts val="0"/>
              </a:spcBef>
              <a:spcAft>
                <a:spcPts val="0"/>
              </a:spcAft>
              <a:buClr>
                <a:schemeClr val="dk1"/>
              </a:buClr>
              <a:buSzPts val="1600"/>
              <a:buNone/>
              <a:defRPr/>
            </a:lvl7pPr>
            <a:lvl8pPr lvl="7" rtl="0" algn="l">
              <a:lnSpc>
                <a:spcPct val="90000"/>
              </a:lnSpc>
              <a:spcBef>
                <a:spcPts val="0"/>
              </a:spcBef>
              <a:spcAft>
                <a:spcPts val="0"/>
              </a:spcAft>
              <a:buClr>
                <a:schemeClr val="dk1"/>
              </a:buClr>
              <a:buSzPts val="1600"/>
              <a:buNone/>
              <a:defRPr/>
            </a:lvl8pPr>
            <a:lvl9pPr lvl="8" rtl="0" algn="l">
              <a:lnSpc>
                <a:spcPct val="90000"/>
              </a:lnSpc>
              <a:spcBef>
                <a:spcPts val="0"/>
              </a:spcBef>
              <a:spcAft>
                <a:spcPts val="0"/>
              </a:spcAft>
              <a:buClr>
                <a:schemeClr val="dk1"/>
              </a:buClr>
              <a:buSzPts val="16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Title and Text">
  <p:cSld name="4_Slide - Title and Text">
    <p:spTree>
      <p:nvGrpSpPr>
        <p:cNvPr id="1185" name="Shape 1185"/>
        <p:cNvGrpSpPr/>
        <p:nvPr/>
      </p:nvGrpSpPr>
      <p:grpSpPr>
        <a:xfrm>
          <a:off x="0" y="0"/>
          <a:ext cx="0" cy="0"/>
          <a:chOff x="0" y="0"/>
          <a:chExt cx="0" cy="0"/>
        </a:xfrm>
      </p:grpSpPr>
      <p:sp>
        <p:nvSpPr>
          <p:cNvPr id="1186" name="Google Shape;1186;p99"/>
          <p:cNvSpPr txBox="1"/>
          <p:nvPr>
            <p:ph type="title"/>
          </p:nvPr>
        </p:nvSpPr>
        <p:spPr>
          <a:xfrm>
            <a:off x="488156" y="285750"/>
            <a:ext cx="6477000" cy="3564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chemeClr val="dk1"/>
              </a:buClr>
              <a:buSzPts val="2400"/>
              <a:buFont typeface="Montserrat ExtraBold"/>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7" name="Google Shape;1187;p99"/>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sp>
        <p:nvSpPr>
          <p:cNvPr id="1188" name="Google Shape;1188;p99"/>
          <p:cNvSpPr txBox="1"/>
          <p:nvPr>
            <p:ph idx="1" type="body"/>
          </p:nvPr>
        </p:nvSpPr>
        <p:spPr>
          <a:xfrm>
            <a:off x="488156" y="952500"/>
            <a:ext cx="7584300" cy="33339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1"/>
              </a:buClr>
              <a:buSzPts val="1400"/>
              <a:buNone/>
              <a:defRPr sz="1400"/>
            </a:lvl1pPr>
            <a:lvl2pPr indent="-228600" lvl="1" marL="914400" rtl="0" algn="l">
              <a:lnSpc>
                <a:spcPct val="90000"/>
              </a:lnSpc>
              <a:spcBef>
                <a:spcPts val="400"/>
              </a:spcBef>
              <a:spcAft>
                <a:spcPts val="0"/>
              </a:spcAft>
              <a:buClr>
                <a:schemeClr val="dk1"/>
              </a:buClr>
              <a:buSzPts val="1200"/>
              <a:buNone/>
              <a:defRPr sz="1200"/>
            </a:lvl2pPr>
            <a:lvl3pPr indent="-228600" lvl="2" marL="1371600" rtl="0" algn="l">
              <a:lnSpc>
                <a:spcPct val="90000"/>
              </a:lnSpc>
              <a:spcBef>
                <a:spcPts val="400"/>
              </a:spcBef>
              <a:spcAft>
                <a:spcPts val="0"/>
              </a:spcAft>
              <a:buClr>
                <a:schemeClr val="dk1"/>
              </a:buClr>
              <a:buSzPts val="1100"/>
              <a:buNone/>
              <a:defRPr sz="1100"/>
            </a:lvl3pPr>
            <a:lvl4pPr indent="-228600" lvl="3" marL="1828800" rtl="0" algn="l">
              <a:lnSpc>
                <a:spcPct val="90000"/>
              </a:lnSpc>
              <a:spcBef>
                <a:spcPts val="400"/>
              </a:spcBef>
              <a:spcAft>
                <a:spcPts val="0"/>
              </a:spcAft>
              <a:buClr>
                <a:schemeClr val="dk1"/>
              </a:buClr>
              <a:buSzPts val="900"/>
              <a:buNone/>
              <a:defRPr sz="900"/>
            </a:lvl4pPr>
            <a:lvl5pPr indent="-228600" lvl="4" marL="2286000" rtl="0" algn="l">
              <a:lnSpc>
                <a:spcPct val="90000"/>
              </a:lnSpc>
              <a:spcBef>
                <a:spcPts val="400"/>
              </a:spcBef>
              <a:spcAft>
                <a:spcPts val="0"/>
              </a:spcAft>
              <a:buClr>
                <a:schemeClr val="dk1"/>
              </a:buClr>
              <a:buSzPts val="900"/>
              <a:buNone/>
              <a:defRPr sz="9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FFFFF"/>
        </a:solidFill>
      </p:bgPr>
    </p:bg>
    <p:spTree>
      <p:nvGrpSpPr>
        <p:cNvPr id="1194" name="Shape 1194"/>
        <p:cNvGrpSpPr/>
        <p:nvPr/>
      </p:nvGrpSpPr>
      <p:grpSpPr>
        <a:xfrm>
          <a:off x="0" y="0"/>
          <a:ext cx="0" cy="0"/>
          <a:chOff x="0" y="0"/>
          <a:chExt cx="0" cy="0"/>
        </a:xfrm>
      </p:grpSpPr>
      <p:sp>
        <p:nvSpPr>
          <p:cNvPr id="1195" name="Google Shape;1195;p101"/>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196" name="Google Shape;1196;p101"/>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197" name="Google Shape;1197;p101"/>
          <p:cNvSpPr txBox="1"/>
          <p:nvPr>
            <p:ph idx="1" type="subTitle"/>
          </p:nvPr>
        </p:nvSpPr>
        <p:spPr>
          <a:xfrm>
            <a:off x="464100" y="1005400"/>
            <a:ext cx="7562700" cy="30963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p:cSld name="TITLE_9">
    <p:bg>
      <p:bgPr>
        <a:solidFill>
          <a:srgbClr val="FFFFFF"/>
        </a:solidFill>
      </p:bgPr>
    </p:bg>
    <p:spTree>
      <p:nvGrpSpPr>
        <p:cNvPr id="1198" name="Shape 1198"/>
        <p:cNvGrpSpPr/>
        <p:nvPr/>
      </p:nvGrpSpPr>
      <p:grpSpPr>
        <a:xfrm>
          <a:off x="0" y="0"/>
          <a:ext cx="0" cy="0"/>
          <a:chOff x="0" y="0"/>
          <a:chExt cx="0" cy="0"/>
        </a:xfrm>
      </p:grpSpPr>
      <p:sp>
        <p:nvSpPr>
          <p:cNvPr id="1199" name="Google Shape;1199;p102"/>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00" name="Google Shape;1200;p102"/>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01" name="Google Shape;1201;p102"/>
          <p:cNvSpPr txBox="1"/>
          <p:nvPr>
            <p:ph idx="1" type="subTitle"/>
          </p:nvPr>
        </p:nvSpPr>
        <p:spPr>
          <a:xfrm>
            <a:off x="464100" y="1595800"/>
            <a:ext cx="75627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02" name="Google Shape;1202;p102"/>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2">
  <p:cSld name="TITLE_9_2">
    <p:bg>
      <p:bgPr>
        <a:solidFill>
          <a:srgbClr val="FFFFFF"/>
        </a:solidFill>
      </p:bgPr>
    </p:bg>
    <p:spTree>
      <p:nvGrpSpPr>
        <p:cNvPr id="1203" name="Shape 1203"/>
        <p:cNvGrpSpPr/>
        <p:nvPr/>
      </p:nvGrpSpPr>
      <p:grpSpPr>
        <a:xfrm>
          <a:off x="0" y="0"/>
          <a:ext cx="0" cy="0"/>
          <a:chOff x="0" y="0"/>
          <a:chExt cx="0" cy="0"/>
        </a:xfrm>
      </p:grpSpPr>
      <p:sp>
        <p:nvSpPr>
          <p:cNvPr id="1204" name="Google Shape;1204;p103"/>
          <p:cNvSpPr txBox="1"/>
          <p:nvPr>
            <p:ph idx="12" type="sldNum"/>
          </p:nvPr>
        </p:nvSpPr>
        <p:spPr>
          <a:xfrm>
            <a:off x="464100" y="4767275"/>
            <a:ext cx="2232900" cy="171900"/>
          </a:xfrm>
          <a:prstGeom prst="rect">
            <a:avLst/>
          </a:prstGeom>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05" name="Google Shape;1205;p103"/>
          <p:cNvSpPr txBox="1"/>
          <p:nvPr>
            <p:ph type="title"/>
          </p:nvPr>
        </p:nvSpPr>
        <p:spPr>
          <a:xfrm>
            <a:off x="464100" y="288113"/>
            <a:ext cx="6614700" cy="4149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p:txBody>
      </p:sp>
      <p:sp>
        <p:nvSpPr>
          <p:cNvPr id="1206" name="Google Shape;1206;p103"/>
          <p:cNvSpPr txBox="1"/>
          <p:nvPr>
            <p:ph idx="1" type="subTitle"/>
          </p:nvPr>
        </p:nvSpPr>
        <p:spPr>
          <a:xfrm>
            <a:off x="464100" y="1595800"/>
            <a:ext cx="40200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07" name="Google Shape;1207;p103"/>
          <p:cNvSpPr txBox="1"/>
          <p:nvPr>
            <p:ph idx="2" type="title"/>
          </p:nvPr>
        </p:nvSpPr>
        <p:spPr>
          <a:xfrm>
            <a:off x="464100"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08" name="Google Shape;1208;p103"/>
          <p:cNvSpPr txBox="1"/>
          <p:nvPr>
            <p:ph idx="3" type="subTitle"/>
          </p:nvPr>
        </p:nvSpPr>
        <p:spPr>
          <a:xfrm>
            <a:off x="4661075" y="1595800"/>
            <a:ext cx="4020000" cy="2537700"/>
          </a:xfrm>
          <a:prstGeom prst="rect">
            <a:avLst/>
          </a:prstGeom>
        </p:spPr>
        <p:txBody>
          <a:bodyPr anchorCtr="0" anchor="t" bIns="0" lIns="0" spcFirstLastPara="1" rIns="0" wrap="square" tIns="0">
            <a:normAutofit/>
          </a:bodyPr>
          <a:lstStyle>
            <a:lvl1pPr lvl="0" rtl="0">
              <a:spcBef>
                <a:spcPts val="0"/>
              </a:spcBef>
              <a:spcAft>
                <a:spcPts val="0"/>
              </a:spcAft>
              <a:buSzPts val="1400"/>
              <a:buNone/>
              <a:defRPr sz="14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1209" name="Google Shape;1209;p103"/>
          <p:cNvSpPr txBox="1"/>
          <p:nvPr>
            <p:ph idx="4" type="title"/>
          </p:nvPr>
        </p:nvSpPr>
        <p:spPr>
          <a:xfrm>
            <a:off x="4661075" y="1000006"/>
            <a:ext cx="2660700" cy="2988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82800" lIns="82800" spcFirstLastPara="1" rIns="81000" wrap="square" tIns="82800">
            <a:spAutoFit/>
          </a:bodyPr>
          <a:lstStyle>
            <a:lvl1pPr lvl="0" rtl="0">
              <a:lnSpc>
                <a:spcPct val="100000"/>
              </a:lnSpc>
              <a:spcBef>
                <a:spcPts val="0"/>
              </a:spcBef>
              <a:spcAft>
                <a:spcPts val="0"/>
              </a:spcAft>
              <a:buClr>
                <a:schemeClr val="accent1"/>
              </a:buClr>
              <a:buSzPts val="1100"/>
              <a:buFont typeface="Montserrat ExtraBold"/>
              <a:buNone/>
              <a:defRPr sz="1100">
                <a:solidFill>
                  <a:schemeClr val="accen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5"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3.xml"/><Relationship Id="rId42" Type="http://schemas.openxmlformats.org/officeDocument/2006/relationships/slideLayout" Target="../slideLayouts/slideLayout75.xml"/><Relationship Id="rId41" Type="http://schemas.openxmlformats.org/officeDocument/2006/relationships/slideLayout" Target="../slideLayouts/slideLayout74.xml"/><Relationship Id="rId44" Type="http://schemas.openxmlformats.org/officeDocument/2006/relationships/slideLayout" Target="../slideLayouts/slideLayout77.xml"/><Relationship Id="rId43" Type="http://schemas.openxmlformats.org/officeDocument/2006/relationships/slideLayout" Target="../slideLayouts/slideLayout76.xml"/><Relationship Id="rId46" Type="http://schemas.openxmlformats.org/officeDocument/2006/relationships/slideLayout" Target="../slideLayouts/slideLayout79.xml"/><Relationship Id="rId45" Type="http://schemas.openxmlformats.org/officeDocument/2006/relationships/slideLayout" Target="../slideLayouts/slideLayout78.xml"/><Relationship Id="rId1" Type="http://schemas.openxmlformats.org/officeDocument/2006/relationships/image" Target="../media/image2.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48" Type="http://schemas.openxmlformats.org/officeDocument/2006/relationships/slideLayout" Target="../slideLayouts/slideLayout81.xml"/><Relationship Id="rId47" Type="http://schemas.openxmlformats.org/officeDocument/2006/relationships/slideLayout" Target="../slideLayouts/slideLayout80.xml"/><Relationship Id="rId49" Type="http://schemas.openxmlformats.org/officeDocument/2006/relationships/slideLayout" Target="../slideLayouts/slideLayout8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33" Type="http://schemas.openxmlformats.org/officeDocument/2006/relationships/slideLayout" Target="../slideLayouts/slideLayout66.xml"/><Relationship Id="rId32" Type="http://schemas.openxmlformats.org/officeDocument/2006/relationships/slideLayout" Target="../slideLayouts/slideLayout65.xml"/><Relationship Id="rId35" Type="http://schemas.openxmlformats.org/officeDocument/2006/relationships/slideLayout" Target="../slideLayouts/slideLayout68.xml"/><Relationship Id="rId34" Type="http://schemas.openxmlformats.org/officeDocument/2006/relationships/slideLayout" Target="../slideLayouts/slideLayout67.xml"/><Relationship Id="rId37" Type="http://schemas.openxmlformats.org/officeDocument/2006/relationships/slideLayout" Target="../slideLayouts/slideLayout70.xml"/><Relationship Id="rId36" Type="http://schemas.openxmlformats.org/officeDocument/2006/relationships/slideLayout" Target="../slideLayouts/slideLayout69.xml"/><Relationship Id="rId39" Type="http://schemas.openxmlformats.org/officeDocument/2006/relationships/slideLayout" Target="../slideLayouts/slideLayout72.xml"/><Relationship Id="rId38" Type="http://schemas.openxmlformats.org/officeDocument/2006/relationships/slideLayout" Target="../slideLayouts/slideLayout71.xml"/><Relationship Id="rId62" Type="http://schemas.openxmlformats.org/officeDocument/2006/relationships/slideLayout" Target="../slideLayouts/slideLayout95.xml"/><Relationship Id="rId61" Type="http://schemas.openxmlformats.org/officeDocument/2006/relationships/slideLayout" Target="../slideLayouts/slideLayout94.xml"/><Relationship Id="rId20" Type="http://schemas.openxmlformats.org/officeDocument/2006/relationships/slideLayout" Target="../slideLayouts/slideLayout53.xml"/><Relationship Id="rId64" Type="http://schemas.openxmlformats.org/officeDocument/2006/relationships/theme" Target="../theme/theme1.xml"/><Relationship Id="rId63" Type="http://schemas.openxmlformats.org/officeDocument/2006/relationships/slideLayout" Target="../slideLayouts/slideLayout96.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60" Type="http://schemas.openxmlformats.org/officeDocument/2006/relationships/slideLayout" Target="../slideLayouts/slideLayout93.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29" Type="http://schemas.openxmlformats.org/officeDocument/2006/relationships/slideLayout" Target="../slideLayouts/slideLayout62.xml"/><Relationship Id="rId51" Type="http://schemas.openxmlformats.org/officeDocument/2006/relationships/slideLayout" Target="../slideLayouts/slideLayout84.xml"/><Relationship Id="rId50" Type="http://schemas.openxmlformats.org/officeDocument/2006/relationships/slideLayout" Target="../slideLayouts/slideLayout83.xml"/><Relationship Id="rId53" Type="http://schemas.openxmlformats.org/officeDocument/2006/relationships/slideLayout" Target="../slideLayouts/slideLayout86.xml"/><Relationship Id="rId52" Type="http://schemas.openxmlformats.org/officeDocument/2006/relationships/slideLayout" Target="../slideLayouts/slideLayout85.xml"/><Relationship Id="rId11" Type="http://schemas.openxmlformats.org/officeDocument/2006/relationships/slideLayout" Target="../slideLayouts/slideLayout44.xml"/><Relationship Id="rId55" Type="http://schemas.openxmlformats.org/officeDocument/2006/relationships/slideLayout" Target="../slideLayouts/slideLayout88.xml"/><Relationship Id="rId10" Type="http://schemas.openxmlformats.org/officeDocument/2006/relationships/slideLayout" Target="../slideLayouts/slideLayout43.xml"/><Relationship Id="rId54" Type="http://schemas.openxmlformats.org/officeDocument/2006/relationships/slideLayout" Target="../slideLayouts/slideLayout87.xml"/><Relationship Id="rId13" Type="http://schemas.openxmlformats.org/officeDocument/2006/relationships/slideLayout" Target="../slideLayouts/slideLayout46.xml"/><Relationship Id="rId57" Type="http://schemas.openxmlformats.org/officeDocument/2006/relationships/slideLayout" Target="../slideLayouts/slideLayout90.xml"/><Relationship Id="rId12" Type="http://schemas.openxmlformats.org/officeDocument/2006/relationships/slideLayout" Target="../slideLayouts/slideLayout45.xml"/><Relationship Id="rId56" Type="http://schemas.openxmlformats.org/officeDocument/2006/relationships/slideLayout" Target="../slideLayouts/slideLayout89.xml"/><Relationship Id="rId15" Type="http://schemas.openxmlformats.org/officeDocument/2006/relationships/slideLayout" Target="../slideLayouts/slideLayout48.xml"/><Relationship Id="rId59" Type="http://schemas.openxmlformats.org/officeDocument/2006/relationships/slideLayout" Target="../slideLayouts/slideLayout92.xml"/><Relationship Id="rId14" Type="http://schemas.openxmlformats.org/officeDocument/2006/relationships/slideLayout" Target="../slideLayouts/slideLayout47.xml"/><Relationship Id="rId58" Type="http://schemas.openxmlformats.org/officeDocument/2006/relationships/slideLayout" Target="../slideLayouts/slideLayout91.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35.xml"/><Relationship Id="rId42" Type="http://schemas.openxmlformats.org/officeDocument/2006/relationships/slideLayout" Target="../slideLayouts/slideLayout137.xml"/><Relationship Id="rId41" Type="http://schemas.openxmlformats.org/officeDocument/2006/relationships/slideLayout" Target="../slideLayouts/slideLayout136.xml"/><Relationship Id="rId44" Type="http://schemas.openxmlformats.org/officeDocument/2006/relationships/slideLayout" Target="../slideLayouts/slideLayout139.xml"/><Relationship Id="rId43" Type="http://schemas.openxmlformats.org/officeDocument/2006/relationships/slideLayout" Target="../slideLayouts/slideLayout138.xml"/><Relationship Id="rId46" Type="http://schemas.openxmlformats.org/officeDocument/2006/relationships/slideLayout" Target="../slideLayouts/slideLayout141.xml"/><Relationship Id="rId45" Type="http://schemas.openxmlformats.org/officeDocument/2006/relationships/slideLayout" Target="../slideLayouts/slideLayout140.xml"/><Relationship Id="rId1" Type="http://schemas.openxmlformats.org/officeDocument/2006/relationships/image" Target="../media/image2.png"/><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48" Type="http://schemas.openxmlformats.org/officeDocument/2006/relationships/slideLayout" Target="../slideLayouts/slideLayout143.xml"/><Relationship Id="rId47" Type="http://schemas.openxmlformats.org/officeDocument/2006/relationships/slideLayout" Target="../slideLayouts/slideLayout142.xml"/><Relationship Id="rId49" Type="http://schemas.openxmlformats.org/officeDocument/2006/relationships/slideLayout" Target="../slideLayouts/slideLayout144.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31" Type="http://schemas.openxmlformats.org/officeDocument/2006/relationships/slideLayout" Target="../slideLayouts/slideLayout126.xml"/><Relationship Id="rId30" Type="http://schemas.openxmlformats.org/officeDocument/2006/relationships/slideLayout" Target="../slideLayouts/slideLayout125.xml"/><Relationship Id="rId33" Type="http://schemas.openxmlformats.org/officeDocument/2006/relationships/slideLayout" Target="../slideLayouts/slideLayout128.xml"/><Relationship Id="rId32" Type="http://schemas.openxmlformats.org/officeDocument/2006/relationships/slideLayout" Target="../slideLayouts/slideLayout127.xml"/><Relationship Id="rId35" Type="http://schemas.openxmlformats.org/officeDocument/2006/relationships/slideLayout" Target="../slideLayouts/slideLayout130.xml"/><Relationship Id="rId34" Type="http://schemas.openxmlformats.org/officeDocument/2006/relationships/slideLayout" Target="../slideLayouts/slideLayout129.xml"/><Relationship Id="rId37" Type="http://schemas.openxmlformats.org/officeDocument/2006/relationships/slideLayout" Target="../slideLayouts/slideLayout132.xml"/><Relationship Id="rId36" Type="http://schemas.openxmlformats.org/officeDocument/2006/relationships/slideLayout" Target="../slideLayouts/slideLayout131.xml"/><Relationship Id="rId39" Type="http://schemas.openxmlformats.org/officeDocument/2006/relationships/slideLayout" Target="../slideLayouts/slideLayout134.xml"/><Relationship Id="rId38" Type="http://schemas.openxmlformats.org/officeDocument/2006/relationships/slideLayout" Target="../slideLayouts/slideLayout133.xml"/><Relationship Id="rId61" Type="http://schemas.openxmlformats.org/officeDocument/2006/relationships/theme" Target="../theme/theme5.xml"/><Relationship Id="rId20" Type="http://schemas.openxmlformats.org/officeDocument/2006/relationships/slideLayout" Target="../slideLayouts/slideLayout115.xml"/><Relationship Id="rId22" Type="http://schemas.openxmlformats.org/officeDocument/2006/relationships/slideLayout" Target="../slideLayouts/slideLayout117.xml"/><Relationship Id="rId21" Type="http://schemas.openxmlformats.org/officeDocument/2006/relationships/slideLayout" Target="../slideLayouts/slideLayout116.xml"/><Relationship Id="rId24" Type="http://schemas.openxmlformats.org/officeDocument/2006/relationships/slideLayout" Target="../slideLayouts/slideLayout119.xml"/><Relationship Id="rId23" Type="http://schemas.openxmlformats.org/officeDocument/2006/relationships/slideLayout" Target="../slideLayouts/slideLayout118.xml"/><Relationship Id="rId60" Type="http://schemas.openxmlformats.org/officeDocument/2006/relationships/slideLayout" Target="../slideLayouts/slideLayout155.xml"/><Relationship Id="rId26" Type="http://schemas.openxmlformats.org/officeDocument/2006/relationships/slideLayout" Target="../slideLayouts/slideLayout121.xml"/><Relationship Id="rId25" Type="http://schemas.openxmlformats.org/officeDocument/2006/relationships/slideLayout" Target="../slideLayouts/slideLayout120.xml"/><Relationship Id="rId28" Type="http://schemas.openxmlformats.org/officeDocument/2006/relationships/slideLayout" Target="../slideLayouts/slideLayout123.xml"/><Relationship Id="rId27" Type="http://schemas.openxmlformats.org/officeDocument/2006/relationships/slideLayout" Target="../slideLayouts/slideLayout122.xml"/><Relationship Id="rId29" Type="http://schemas.openxmlformats.org/officeDocument/2006/relationships/slideLayout" Target="../slideLayouts/slideLayout124.xml"/><Relationship Id="rId51" Type="http://schemas.openxmlformats.org/officeDocument/2006/relationships/slideLayout" Target="../slideLayouts/slideLayout146.xml"/><Relationship Id="rId50" Type="http://schemas.openxmlformats.org/officeDocument/2006/relationships/slideLayout" Target="../slideLayouts/slideLayout145.xml"/><Relationship Id="rId53" Type="http://schemas.openxmlformats.org/officeDocument/2006/relationships/slideLayout" Target="../slideLayouts/slideLayout148.xml"/><Relationship Id="rId52" Type="http://schemas.openxmlformats.org/officeDocument/2006/relationships/slideLayout" Target="../slideLayouts/slideLayout147.xml"/><Relationship Id="rId11" Type="http://schemas.openxmlformats.org/officeDocument/2006/relationships/slideLayout" Target="../slideLayouts/slideLayout106.xml"/><Relationship Id="rId55" Type="http://schemas.openxmlformats.org/officeDocument/2006/relationships/slideLayout" Target="../slideLayouts/slideLayout150.xml"/><Relationship Id="rId10" Type="http://schemas.openxmlformats.org/officeDocument/2006/relationships/slideLayout" Target="../slideLayouts/slideLayout105.xml"/><Relationship Id="rId54" Type="http://schemas.openxmlformats.org/officeDocument/2006/relationships/slideLayout" Target="../slideLayouts/slideLayout149.xml"/><Relationship Id="rId13" Type="http://schemas.openxmlformats.org/officeDocument/2006/relationships/slideLayout" Target="../slideLayouts/slideLayout108.xml"/><Relationship Id="rId57" Type="http://schemas.openxmlformats.org/officeDocument/2006/relationships/slideLayout" Target="../slideLayouts/slideLayout152.xml"/><Relationship Id="rId12" Type="http://schemas.openxmlformats.org/officeDocument/2006/relationships/slideLayout" Target="../slideLayouts/slideLayout107.xml"/><Relationship Id="rId56" Type="http://schemas.openxmlformats.org/officeDocument/2006/relationships/slideLayout" Target="../slideLayouts/slideLayout151.xml"/><Relationship Id="rId15" Type="http://schemas.openxmlformats.org/officeDocument/2006/relationships/slideLayout" Target="../slideLayouts/slideLayout110.xml"/><Relationship Id="rId59" Type="http://schemas.openxmlformats.org/officeDocument/2006/relationships/slideLayout" Target="../slideLayouts/slideLayout154.xml"/><Relationship Id="rId14" Type="http://schemas.openxmlformats.org/officeDocument/2006/relationships/slideLayout" Target="../slideLayouts/slideLayout109.xml"/><Relationship Id="rId58" Type="http://schemas.openxmlformats.org/officeDocument/2006/relationships/slideLayout" Target="../slideLayouts/slideLayout153.xml"/><Relationship Id="rId17" Type="http://schemas.openxmlformats.org/officeDocument/2006/relationships/slideLayout" Target="../slideLayouts/slideLayout112.xml"/><Relationship Id="rId16" Type="http://schemas.openxmlformats.org/officeDocument/2006/relationships/slideLayout" Target="../slideLayouts/slideLayout111.xml"/><Relationship Id="rId19" Type="http://schemas.openxmlformats.org/officeDocument/2006/relationships/slideLayout" Target="../slideLayouts/slideLayout114.xml"/><Relationship Id="rId1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94.xml"/><Relationship Id="rId42" Type="http://schemas.openxmlformats.org/officeDocument/2006/relationships/slideLayout" Target="../slideLayouts/slideLayout196.xml"/><Relationship Id="rId41" Type="http://schemas.openxmlformats.org/officeDocument/2006/relationships/slideLayout" Target="../slideLayouts/slideLayout195.xml"/><Relationship Id="rId44" Type="http://schemas.openxmlformats.org/officeDocument/2006/relationships/slideLayout" Target="../slideLayouts/slideLayout198.xml"/><Relationship Id="rId43" Type="http://schemas.openxmlformats.org/officeDocument/2006/relationships/slideLayout" Target="../slideLayouts/slideLayout197.xml"/><Relationship Id="rId46" Type="http://schemas.openxmlformats.org/officeDocument/2006/relationships/slideLayout" Target="../slideLayouts/slideLayout200.xml"/><Relationship Id="rId45" Type="http://schemas.openxmlformats.org/officeDocument/2006/relationships/slideLayout" Target="../slideLayouts/slideLayout199.xml"/><Relationship Id="rId1" Type="http://schemas.openxmlformats.org/officeDocument/2006/relationships/image" Target="../media/image2.png"/><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48" Type="http://schemas.openxmlformats.org/officeDocument/2006/relationships/slideLayout" Target="../slideLayouts/slideLayout202.xml"/><Relationship Id="rId47" Type="http://schemas.openxmlformats.org/officeDocument/2006/relationships/slideLayout" Target="../slideLayouts/slideLayout201.xml"/><Relationship Id="rId49" Type="http://schemas.openxmlformats.org/officeDocument/2006/relationships/slideLayout" Target="../slideLayouts/slideLayout203.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31" Type="http://schemas.openxmlformats.org/officeDocument/2006/relationships/slideLayout" Target="../slideLayouts/slideLayout185.xml"/><Relationship Id="rId30" Type="http://schemas.openxmlformats.org/officeDocument/2006/relationships/slideLayout" Target="../slideLayouts/slideLayout184.xml"/><Relationship Id="rId33" Type="http://schemas.openxmlformats.org/officeDocument/2006/relationships/slideLayout" Target="../slideLayouts/slideLayout187.xml"/><Relationship Id="rId32" Type="http://schemas.openxmlformats.org/officeDocument/2006/relationships/slideLayout" Target="../slideLayouts/slideLayout186.xml"/><Relationship Id="rId35" Type="http://schemas.openxmlformats.org/officeDocument/2006/relationships/slideLayout" Target="../slideLayouts/slideLayout189.xml"/><Relationship Id="rId34" Type="http://schemas.openxmlformats.org/officeDocument/2006/relationships/slideLayout" Target="../slideLayouts/slideLayout188.xml"/><Relationship Id="rId37" Type="http://schemas.openxmlformats.org/officeDocument/2006/relationships/slideLayout" Target="../slideLayouts/slideLayout191.xml"/><Relationship Id="rId36" Type="http://schemas.openxmlformats.org/officeDocument/2006/relationships/slideLayout" Target="../slideLayouts/slideLayout190.xml"/><Relationship Id="rId39" Type="http://schemas.openxmlformats.org/officeDocument/2006/relationships/slideLayout" Target="../slideLayouts/slideLayout193.xml"/><Relationship Id="rId38" Type="http://schemas.openxmlformats.org/officeDocument/2006/relationships/slideLayout" Target="../slideLayouts/slideLayout192.xml"/><Relationship Id="rId62" Type="http://schemas.openxmlformats.org/officeDocument/2006/relationships/slideLayout" Target="../slideLayouts/slideLayout216.xml"/><Relationship Id="rId61" Type="http://schemas.openxmlformats.org/officeDocument/2006/relationships/slideLayout" Target="../slideLayouts/slideLayout215.xml"/><Relationship Id="rId20" Type="http://schemas.openxmlformats.org/officeDocument/2006/relationships/slideLayout" Target="../slideLayouts/slideLayout174.xml"/><Relationship Id="rId64" Type="http://schemas.openxmlformats.org/officeDocument/2006/relationships/slideLayout" Target="../slideLayouts/slideLayout218.xml"/><Relationship Id="rId63" Type="http://schemas.openxmlformats.org/officeDocument/2006/relationships/slideLayout" Target="../slideLayouts/slideLayout217.xml"/><Relationship Id="rId22" Type="http://schemas.openxmlformats.org/officeDocument/2006/relationships/slideLayout" Target="../slideLayouts/slideLayout176.xml"/><Relationship Id="rId66" Type="http://schemas.openxmlformats.org/officeDocument/2006/relationships/slideLayout" Target="../slideLayouts/slideLayout220.xml"/><Relationship Id="rId21" Type="http://schemas.openxmlformats.org/officeDocument/2006/relationships/slideLayout" Target="../slideLayouts/slideLayout175.xml"/><Relationship Id="rId65" Type="http://schemas.openxmlformats.org/officeDocument/2006/relationships/slideLayout" Target="../slideLayouts/slideLayout219.xml"/><Relationship Id="rId24" Type="http://schemas.openxmlformats.org/officeDocument/2006/relationships/slideLayout" Target="../slideLayouts/slideLayout178.xml"/><Relationship Id="rId23" Type="http://schemas.openxmlformats.org/officeDocument/2006/relationships/slideLayout" Target="../slideLayouts/slideLayout177.xml"/><Relationship Id="rId67" Type="http://schemas.openxmlformats.org/officeDocument/2006/relationships/theme" Target="../theme/theme6.xml"/><Relationship Id="rId60" Type="http://schemas.openxmlformats.org/officeDocument/2006/relationships/slideLayout" Target="../slideLayouts/slideLayout214.xml"/><Relationship Id="rId26" Type="http://schemas.openxmlformats.org/officeDocument/2006/relationships/slideLayout" Target="../slideLayouts/slideLayout180.xml"/><Relationship Id="rId25" Type="http://schemas.openxmlformats.org/officeDocument/2006/relationships/slideLayout" Target="../slideLayouts/slideLayout179.xml"/><Relationship Id="rId28" Type="http://schemas.openxmlformats.org/officeDocument/2006/relationships/slideLayout" Target="../slideLayouts/slideLayout182.xml"/><Relationship Id="rId27" Type="http://schemas.openxmlformats.org/officeDocument/2006/relationships/slideLayout" Target="../slideLayouts/slideLayout181.xml"/><Relationship Id="rId29" Type="http://schemas.openxmlformats.org/officeDocument/2006/relationships/slideLayout" Target="../slideLayouts/slideLayout183.xml"/><Relationship Id="rId51" Type="http://schemas.openxmlformats.org/officeDocument/2006/relationships/slideLayout" Target="../slideLayouts/slideLayout205.xml"/><Relationship Id="rId50" Type="http://schemas.openxmlformats.org/officeDocument/2006/relationships/slideLayout" Target="../slideLayouts/slideLayout204.xml"/><Relationship Id="rId53" Type="http://schemas.openxmlformats.org/officeDocument/2006/relationships/slideLayout" Target="../slideLayouts/slideLayout207.xml"/><Relationship Id="rId52" Type="http://schemas.openxmlformats.org/officeDocument/2006/relationships/slideLayout" Target="../slideLayouts/slideLayout206.xml"/><Relationship Id="rId11" Type="http://schemas.openxmlformats.org/officeDocument/2006/relationships/slideLayout" Target="../slideLayouts/slideLayout165.xml"/><Relationship Id="rId55" Type="http://schemas.openxmlformats.org/officeDocument/2006/relationships/slideLayout" Target="../slideLayouts/slideLayout209.xml"/><Relationship Id="rId10" Type="http://schemas.openxmlformats.org/officeDocument/2006/relationships/slideLayout" Target="../slideLayouts/slideLayout164.xml"/><Relationship Id="rId54" Type="http://schemas.openxmlformats.org/officeDocument/2006/relationships/slideLayout" Target="../slideLayouts/slideLayout208.xml"/><Relationship Id="rId13" Type="http://schemas.openxmlformats.org/officeDocument/2006/relationships/slideLayout" Target="../slideLayouts/slideLayout167.xml"/><Relationship Id="rId57" Type="http://schemas.openxmlformats.org/officeDocument/2006/relationships/slideLayout" Target="../slideLayouts/slideLayout211.xml"/><Relationship Id="rId12" Type="http://schemas.openxmlformats.org/officeDocument/2006/relationships/slideLayout" Target="../slideLayouts/slideLayout166.xml"/><Relationship Id="rId56" Type="http://schemas.openxmlformats.org/officeDocument/2006/relationships/slideLayout" Target="../slideLayouts/slideLayout210.xml"/><Relationship Id="rId15" Type="http://schemas.openxmlformats.org/officeDocument/2006/relationships/slideLayout" Target="../slideLayouts/slideLayout169.xml"/><Relationship Id="rId59" Type="http://schemas.openxmlformats.org/officeDocument/2006/relationships/slideLayout" Target="../slideLayouts/slideLayout213.xml"/><Relationship Id="rId14" Type="http://schemas.openxmlformats.org/officeDocument/2006/relationships/slideLayout" Target="../slideLayouts/slideLayout168.xml"/><Relationship Id="rId58" Type="http://schemas.openxmlformats.org/officeDocument/2006/relationships/slideLayout" Target="../slideLayouts/slideLayout212.xml"/><Relationship Id="rId17" Type="http://schemas.openxmlformats.org/officeDocument/2006/relationships/slideLayout" Target="../slideLayouts/slideLayout171.xml"/><Relationship Id="rId16" Type="http://schemas.openxmlformats.org/officeDocument/2006/relationships/slideLayout" Target="../slideLayouts/slideLayout170.xml"/><Relationship Id="rId19" Type="http://schemas.openxmlformats.org/officeDocument/2006/relationships/slideLayout" Target="../slideLayouts/slideLayout173.xml"/><Relationship Id="rId18"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64100" y="288125"/>
            <a:ext cx="6333900" cy="5727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dk1"/>
              </a:buClr>
              <a:buSzPts val="2800"/>
              <a:buFont typeface="Montserrat ExtraBold"/>
              <a:buNone/>
              <a:defRPr b="0" i="0" sz="2800" u="none" cap="none" strike="noStrike">
                <a:solidFill>
                  <a:schemeClr val="dk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464100" y="965350"/>
            <a:ext cx="8520600" cy="3416400"/>
          </a:xfrm>
          <a:prstGeom prst="rect">
            <a:avLst/>
          </a:prstGeom>
          <a:noFill/>
          <a:ln>
            <a:noFill/>
          </a:ln>
        </p:spPr>
        <p:txBody>
          <a:bodyPr anchorCtr="0" anchor="t" bIns="0" lIns="0" spcFirstLastPara="1" rIns="0" wrap="square" tIns="0">
            <a:normAutofit/>
          </a:bodyPr>
          <a:lstStyle>
            <a:lvl1pPr indent="-361950" lvl="0" marL="4572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1pPr>
            <a:lvl2pPr indent="-361950" lvl="1" marL="9144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2pPr>
            <a:lvl3pPr indent="-361950" lvl="2" marL="13716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3pPr>
            <a:lvl4pPr indent="-361950" lvl="3" marL="18288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4pPr>
            <a:lvl5pPr indent="-361950" lvl="4" marL="22860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5pPr>
            <a:lvl6pPr indent="-361950" lvl="5" marL="27432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6pPr>
            <a:lvl7pPr indent="-361950" lvl="6" marL="32004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7pPr>
            <a:lvl8pPr indent="-361950" lvl="7" marL="36576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8pPr>
            <a:lvl9pPr indent="-361950" lvl="8" marL="41148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9pPr>
          </a:lstStyle>
          <a:p/>
        </p:txBody>
      </p:sp>
      <p:pic>
        <p:nvPicPr>
          <p:cNvPr id="53" name="Google Shape;53;p13"/>
          <p:cNvPicPr preferRelativeResize="0"/>
          <p:nvPr/>
        </p:nvPicPr>
        <p:blipFill rotWithShape="1">
          <a:blip r:embed="rId1">
            <a:alphaModFix/>
          </a:blip>
          <a:srcRect b="0" l="0" r="0" t="0"/>
          <a:stretch/>
        </p:blipFill>
        <p:spPr>
          <a:xfrm>
            <a:off x="8296275" y="4486275"/>
            <a:ext cx="371475" cy="371475"/>
          </a:xfrm>
          <a:prstGeom prst="rect">
            <a:avLst/>
          </a:prstGeom>
          <a:noFill/>
          <a:ln>
            <a:noFill/>
          </a:ln>
        </p:spPr>
      </p:pic>
      <p:sp>
        <p:nvSpPr>
          <p:cNvPr id="54" name="Google Shape;54;p13"/>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92">
          <p15:clr>
            <a:srgbClr val="EA4335"/>
          </p15:clr>
        </p15:guide>
        <p15:guide id="2" pos="5460">
          <p15:clr>
            <a:srgbClr val="EA4335"/>
          </p15:clr>
        </p15:guide>
        <p15:guide id="3" orient="horz" pos="181">
          <p15:clr>
            <a:srgbClr val="EA4335"/>
          </p15:clr>
        </p15:guide>
        <p15:guide id="4" orient="horz" pos="1716">
          <p15:clr>
            <a:srgbClr val="EA4335"/>
          </p15:clr>
        </p15:guide>
        <p15:guide id="5"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9" name="Shape 279"/>
        <p:cNvGrpSpPr/>
        <p:nvPr/>
      </p:nvGrpSpPr>
      <p:grpSpPr>
        <a:xfrm>
          <a:off x="0" y="0"/>
          <a:ext cx="0" cy="0"/>
          <a:chOff x="0" y="0"/>
          <a:chExt cx="0" cy="0"/>
        </a:xfrm>
      </p:grpSpPr>
      <p:sp>
        <p:nvSpPr>
          <p:cNvPr id="280" name="Google Shape;280;p37"/>
          <p:cNvSpPr txBox="1"/>
          <p:nvPr>
            <p:ph type="title"/>
          </p:nvPr>
        </p:nvSpPr>
        <p:spPr>
          <a:xfrm>
            <a:off x="464100" y="288125"/>
            <a:ext cx="6333900" cy="5727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dk1"/>
              </a:buClr>
              <a:buSzPts val="2800"/>
              <a:buFont typeface="Montserrat ExtraBold"/>
              <a:buNone/>
              <a:defRPr b="0" i="0" sz="2800" u="none" cap="none" strike="noStrike">
                <a:solidFill>
                  <a:schemeClr val="dk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81" name="Google Shape;281;p37"/>
          <p:cNvSpPr txBox="1"/>
          <p:nvPr>
            <p:ph idx="1" type="body"/>
          </p:nvPr>
        </p:nvSpPr>
        <p:spPr>
          <a:xfrm>
            <a:off x="464100" y="965350"/>
            <a:ext cx="8520600" cy="3416400"/>
          </a:xfrm>
          <a:prstGeom prst="rect">
            <a:avLst/>
          </a:prstGeom>
          <a:noFill/>
          <a:ln>
            <a:noFill/>
          </a:ln>
        </p:spPr>
        <p:txBody>
          <a:bodyPr anchorCtr="0" anchor="t" bIns="0" lIns="0" spcFirstLastPara="1" rIns="0" wrap="square" tIns="0">
            <a:normAutofit/>
          </a:bodyPr>
          <a:lstStyle>
            <a:lvl1pPr indent="-361950" lvl="0" marL="4572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1pPr>
            <a:lvl2pPr indent="-361950" lvl="1" marL="9144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2pPr>
            <a:lvl3pPr indent="-361950" lvl="2" marL="13716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3pPr>
            <a:lvl4pPr indent="-361950" lvl="3" marL="18288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4pPr>
            <a:lvl5pPr indent="-361950" lvl="4" marL="22860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5pPr>
            <a:lvl6pPr indent="-361950" lvl="5" marL="27432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6pPr>
            <a:lvl7pPr indent="-361950" lvl="6" marL="32004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7pPr>
            <a:lvl8pPr indent="-361950" lvl="7" marL="36576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8pPr>
            <a:lvl9pPr indent="-361950" lvl="8" marL="4114800" marR="0" rtl="0" algn="l">
              <a:lnSpc>
                <a:spcPct val="115000"/>
              </a:lnSpc>
              <a:spcBef>
                <a:spcPts val="0"/>
              </a:spcBef>
              <a:spcAft>
                <a:spcPts val="0"/>
              </a:spcAft>
              <a:buClr>
                <a:srgbClr val="000000"/>
              </a:buClr>
              <a:buSzPts val="2100"/>
              <a:buFont typeface="Montserrat"/>
              <a:buChar char="■"/>
              <a:defRPr b="0" i="0" sz="2100" u="none" cap="none" strike="noStrike">
                <a:solidFill>
                  <a:srgbClr val="000000"/>
                </a:solidFill>
                <a:latin typeface="Montserrat"/>
                <a:ea typeface="Montserrat"/>
                <a:cs typeface="Montserrat"/>
                <a:sym typeface="Montserrat"/>
              </a:defRPr>
            </a:lvl9pPr>
          </a:lstStyle>
          <a:p/>
        </p:txBody>
      </p:sp>
      <p:pic>
        <p:nvPicPr>
          <p:cNvPr id="282" name="Google Shape;282;p37"/>
          <p:cNvPicPr preferRelativeResize="0"/>
          <p:nvPr/>
        </p:nvPicPr>
        <p:blipFill rotWithShape="1">
          <a:blip r:embed="rId1">
            <a:alphaModFix/>
          </a:blip>
          <a:srcRect b="0" l="0" r="0" t="0"/>
          <a:stretch/>
        </p:blipFill>
        <p:spPr>
          <a:xfrm>
            <a:off x="8296275" y="4486275"/>
            <a:ext cx="371475" cy="371475"/>
          </a:xfrm>
          <a:prstGeom prst="rect">
            <a:avLst/>
          </a:prstGeom>
          <a:noFill/>
          <a:ln>
            <a:noFill/>
          </a:ln>
        </p:spPr>
      </p:pic>
      <p:sp>
        <p:nvSpPr>
          <p:cNvPr id="283" name="Google Shape;283;p3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 id="2147483729" r:id="rId49"/>
    <p:sldLayoutId id="2147483730" r:id="rId50"/>
    <p:sldLayoutId id="2147483731" r:id="rId51"/>
    <p:sldLayoutId id="2147483732" r:id="rId52"/>
    <p:sldLayoutId id="2147483733" r:id="rId53"/>
    <p:sldLayoutId id="2147483734" r:id="rId54"/>
    <p:sldLayoutId id="2147483735" r:id="rId55"/>
    <p:sldLayoutId id="2147483736" r:id="rId56"/>
    <p:sldLayoutId id="2147483737" r:id="rId57"/>
    <p:sldLayoutId id="2147483738" r:id="rId58"/>
    <p:sldLayoutId id="2147483739" r:id="rId59"/>
    <p:sldLayoutId id="2147483740" r:id="rId60"/>
    <p:sldLayoutId id="2147483741" r:id="rId61"/>
    <p:sldLayoutId id="2147483742" r:id="rId62"/>
    <p:sldLayoutId id="2147483743" r:id="rId6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92">
          <p15:clr>
            <a:srgbClr val="EA4335"/>
          </p15:clr>
        </p15:guide>
        <p15:guide id="2" pos="5460">
          <p15:clr>
            <a:srgbClr val="EA4335"/>
          </p15:clr>
        </p15:guide>
        <p15:guide id="3" orient="horz" pos="181">
          <p15:clr>
            <a:srgbClr val="EA4335"/>
          </p15:clr>
        </p15:guide>
        <p15:guide id="4" orient="horz" pos="1716">
          <p15:clr>
            <a:srgbClr val="EA4335"/>
          </p15:clr>
        </p15:guide>
        <p15:guide id="5"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89" name="Shape 1189"/>
        <p:cNvGrpSpPr/>
        <p:nvPr/>
      </p:nvGrpSpPr>
      <p:grpSpPr>
        <a:xfrm>
          <a:off x="0" y="0"/>
          <a:ext cx="0" cy="0"/>
          <a:chOff x="0" y="0"/>
          <a:chExt cx="0" cy="0"/>
        </a:xfrm>
      </p:grpSpPr>
      <p:sp>
        <p:nvSpPr>
          <p:cNvPr id="1190" name="Google Shape;1190;p100"/>
          <p:cNvSpPr txBox="1"/>
          <p:nvPr>
            <p:ph type="title"/>
          </p:nvPr>
        </p:nvSpPr>
        <p:spPr>
          <a:xfrm>
            <a:off x="464100" y="288125"/>
            <a:ext cx="6333900" cy="572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91" name="Google Shape;1191;p100"/>
          <p:cNvSpPr txBox="1"/>
          <p:nvPr>
            <p:ph idx="1" type="body"/>
          </p:nvPr>
        </p:nvSpPr>
        <p:spPr>
          <a:xfrm>
            <a:off x="464100" y="965350"/>
            <a:ext cx="8520600" cy="3416400"/>
          </a:xfrm>
          <a:prstGeom prst="rect">
            <a:avLst/>
          </a:prstGeom>
          <a:noFill/>
          <a:ln>
            <a:noFill/>
          </a:ln>
        </p:spPr>
        <p:txBody>
          <a:bodyPr anchorCtr="0" anchor="t" bIns="0" lIns="0" spcFirstLastPara="1" rIns="0" wrap="square" tIns="0">
            <a:normAutofit/>
          </a:bodyPr>
          <a:lstStyle>
            <a:lvl1pPr indent="-361950" lvl="0" marL="457200" rtl="0">
              <a:lnSpc>
                <a:spcPct val="115000"/>
              </a:lnSpc>
              <a:spcBef>
                <a:spcPts val="0"/>
              </a:spcBef>
              <a:spcAft>
                <a:spcPts val="0"/>
              </a:spcAft>
              <a:buSzPts val="2100"/>
              <a:buFont typeface="Montserrat"/>
              <a:buChar char="●"/>
              <a:defRPr sz="2100">
                <a:latin typeface="Montserrat"/>
                <a:ea typeface="Montserrat"/>
                <a:cs typeface="Montserrat"/>
                <a:sym typeface="Montserrat"/>
              </a:defRPr>
            </a:lvl1pPr>
            <a:lvl2pPr indent="-361950" lvl="1" marL="914400" rtl="0">
              <a:lnSpc>
                <a:spcPct val="115000"/>
              </a:lnSpc>
              <a:spcBef>
                <a:spcPts val="0"/>
              </a:spcBef>
              <a:spcAft>
                <a:spcPts val="0"/>
              </a:spcAft>
              <a:buSzPts val="2100"/>
              <a:buFont typeface="Montserrat"/>
              <a:buChar char="○"/>
              <a:defRPr sz="2100">
                <a:latin typeface="Montserrat"/>
                <a:ea typeface="Montserrat"/>
                <a:cs typeface="Montserrat"/>
                <a:sym typeface="Montserrat"/>
              </a:defRPr>
            </a:lvl2pPr>
            <a:lvl3pPr indent="-361950" lvl="2" marL="1371600" rtl="0">
              <a:lnSpc>
                <a:spcPct val="115000"/>
              </a:lnSpc>
              <a:spcBef>
                <a:spcPts val="0"/>
              </a:spcBef>
              <a:spcAft>
                <a:spcPts val="0"/>
              </a:spcAft>
              <a:buSzPts val="2100"/>
              <a:buFont typeface="Montserrat"/>
              <a:buChar char="■"/>
              <a:defRPr sz="2100">
                <a:latin typeface="Montserrat"/>
                <a:ea typeface="Montserrat"/>
                <a:cs typeface="Montserrat"/>
                <a:sym typeface="Montserrat"/>
              </a:defRPr>
            </a:lvl3pPr>
            <a:lvl4pPr indent="-361950" lvl="3" marL="1828800" rtl="0">
              <a:lnSpc>
                <a:spcPct val="115000"/>
              </a:lnSpc>
              <a:spcBef>
                <a:spcPts val="0"/>
              </a:spcBef>
              <a:spcAft>
                <a:spcPts val="0"/>
              </a:spcAft>
              <a:buSzPts val="2100"/>
              <a:buFont typeface="Montserrat"/>
              <a:buChar char="●"/>
              <a:defRPr sz="2100">
                <a:latin typeface="Montserrat"/>
                <a:ea typeface="Montserrat"/>
                <a:cs typeface="Montserrat"/>
                <a:sym typeface="Montserrat"/>
              </a:defRPr>
            </a:lvl4pPr>
            <a:lvl5pPr indent="-361950" lvl="4" marL="2286000" rtl="0">
              <a:lnSpc>
                <a:spcPct val="115000"/>
              </a:lnSpc>
              <a:spcBef>
                <a:spcPts val="0"/>
              </a:spcBef>
              <a:spcAft>
                <a:spcPts val="0"/>
              </a:spcAft>
              <a:buSzPts val="2100"/>
              <a:buFont typeface="Montserrat"/>
              <a:buChar char="○"/>
              <a:defRPr sz="2100">
                <a:latin typeface="Montserrat"/>
                <a:ea typeface="Montserrat"/>
                <a:cs typeface="Montserrat"/>
                <a:sym typeface="Montserrat"/>
              </a:defRPr>
            </a:lvl5pPr>
            <a:lvl6pPr indent="-361950" lvl="5" marL="2743200" rtl="0">
              <a:lnSpc>
                <a:spcPct val="115000"/>
              </a:lnSpc>
              <a:spcBef>
                <a:spcPts val="0"/>
              </a:spcBef>
              <a:spcAft>
                <a:spcPts val="0"/>
              </a:spcAft>
              <a:buSzPts val="2100"/>
              <a:buFont typeface="Montserrat"/>
              <a:buChar char="■"/>
              <a:defRPr sz="2100">
                <a:latin typeface="Montserrat"/>
                <a:ea typeface="Montserrat"/>
                <a:cs typeface="Montserrat"/>
                <a:sym typeface="Montserrat"/>
              </a:defRPr>
            </a:lvl6pPr>
            <a:lvl7pPr indent="-361950" lvl="6" marL="3200400" rtl="0">
              <a:lnSpc>
                <a:spcPct val="115000"/>
              </a:lnSpc>
              <a:spcBef>
                <a:spcPts val="0"/>
              </a:spcBef>
              <a:spcAft>
                <a:spcPts val="0"/>
              </a:spcAft>
              <a:buSzPts val="2100"/>
              <a:buFont typeface="Montserrat"/>
              <a:buChar char="●"/>
              <a:defRPr sz="2100">
                <a:latin typeface="Montserrat"/>
                <a:ea typeface="Montserrat"/>
                <a:cs typeface="Montserrat"/>
                <a:sym typeface="Montserrat"/>
              </a:defRPr>
            </a:lvl7pPr>
            <a:lvl8pPr indent="-361950" lvl="7" marL="3657600" rtl="0">
              <a:lnSpc>
                <a:spcPct val="115000"/>
              </a:lnSpc>
              <a:spcBef>
                <a:spcPts val="0"/>
              </a:spcBef>
              <a:spcAft>
                <a:spcPts val="0"/>
              </a:spcAft>
              <a:buSzPts val="2100"/>
              <a:buFont typeface="Montserrat"/>
              <a:buChar char="○"/>
              <a:defRPr sz="2100">
                <a:latin typeface="Montserrat"/>
                <a:ea typeface="Montserrat"/>
                <a:cs typeface="Montserrat"/>
                <a:sym typeface="Montserrat"/>
              </a:defRPr>
            </a:lvl8pPr>
            <a:lvl9pPr indent="-361950" lvl="8" marL="4114800" rtl="0">
              <a:lnSpc>
                <a:spcPct val="115000"/>
              </a:lnSpc>
              <a:spcBef>
                <a:spcPts val="0"/>
              </a:spcBef>
              <a:spcAft>
                <a:spcPts val="0"/>
              </a:spcAft>
              <a:buSzPts val="2100"/>
              <a:buFont typeface="Montserrat"/>
              <a:buChar char="■"/>
              <a:defRPr sz="2100">
                <a:latin typeface="Montserrat"/>
                <a:ea typeface="Montserrat"/>
                <a:cs typeface="Montserrat"/>
                <a:sym typeface="Montserrat"/>
              </a:defRPr>
            </a:lvl9pPr>
          </a:lstStyle>
          <a:p/>
        </p:txBody>
      </p:sp>
      <p:pic>
        <p:nvPicPr>
          <p:cNvPr id="1192" name="Google Shape;1192;p100"/>
          <p:cNvPicPr preferRelativeResize="0"/>
          <p:nvPr/>
        </p:nvPicPr>
        <p:blipFill rotWithShape="1">
          <a:blip r:embed="rId1">
            <a:alphaModFix/>
          </a:blip>
          <a:srcRect b="0" l="0" r="0" t="0"/>
          <a:stretch/>
        </p:blipFill>
        <p:spPr>
          <a:xfrm>
            <a:off x="8296275" y="4486275"/>
            <a:ext cx="371475" cy="371475"/>
          </a:xfrm>
          <a:prstGeom prst="rect">
            <a:avLst/>
          </a:prstGeom>
          <a:noFill/>
          <a:ln>
            <a:noFill/>
          </a:ln>
        </p:spPr>
      </p:pic>
      <p:sp>
        <p:nvSpPr>
          <p:cNvPr id="1193" name="Google Shape;1193;p100"/>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lvl1pPr lvl="0" rtl="0">
              <a:buNone/>
              <a:defRPr sz="800">
                <a:solidFill>
                  <a:schemeClr val="dk2"/>
                </a:solidFill>
              </a:defRPr>
            </a:lvl1pPr>
            <a:lvl2pPr lvl="1" rtl="0">
              <a:buNone/>
              <a:defRPr sz="800">
                <a:solidFill>
                  <a:schemeClr val="dk2"/>
                </a:solidFill>
              </a:defRPr>
            </a:lvl2pPr>
            <a:lvl3pPr lvl="2" rtl="0">
              <a:buNone/>
              <a:defRPr sz="800">
                <a:solidFill>
                  <a:schemeClr val="dk2"/>
                </a:solidFill>
              </a:defRPr>
            </a:lvl3pPr>
            <a:lvl4pPr lvl="3" rtl="0">
              <a:buNone/>
              <a:defRPr sz="800">
                <a:solidFill>
                  <a:schemeClr val="dk2"/>
                </a:solidFill>
              </a:defRPr>
            </a:lvl4pPr>
            <a:lvl5pPr lvl="4" rtl="0">
              <a:buNone/>
              <a:defRPr sz="800">
                <a:solidFill>
                  <a:schemeClr val="dk2"/>
                </a:solidFill>
              </a:defRPr>
            </a:lvl5pPr>
            <a:lvl6pPr lvl="5" rtl="0">
              <a:buNone/>
              <a:defRPr sz="800">
                <a:solidFill>
                  <a:schemeClr val="dk2"/>
                </a:solidFill>
              </a:defRPr>
            </a:lvl6pPr>
            <a:lvl7pPr lvl="6" rtl="0">
              <a:buNone/>
              <a:defRPr sz="800">
                <a:solidFill>
                  <a:schemeClr val="dk2"/>
                </a:solidFill>
              </a:defRPr>
            </a:lvl7pPr>
            <a:lvl8pPr lvl="7" rtl="0">
              <a:buNone/>
              <a:defRPr sz="800">
                <a:solidFill>
                  <a:schemeClr val="dk2"/>
                </a:solidFill>
              </a:defRPr>
            </a:lvl8pPr>
            <a:lvl9pPr lvl="8" rtl="0">
              <a:buNone/>
              <a:defRPr sz="800">
                <a:solidFill>
                  <a:schemeClr val="dk2"/>
                </a:solidFill>
              </a:defRPr>
            </a:lvl9pPr>
          </a:lstStyle>
          <a:p>
            <a:pPr indent="0" lvl="0" marL="0" rtl="0" algn="l">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92">
          <p15:clr>
            <a:srgbClr val="EA4335"/>
          </p15:clr>
        </p15:guide>
        <p15:guide id="2" pos="5460">
          <p15:clr>
            <a:srgbClr val="EA4335"/>
          </p15:clr>
        </p15:guide>
        <p15:guide id="3" orient="horz" pos="181">
          <p15:clr>
            <a:srgbClr val="EA4335"/>
          </p15:clr>
        </p15:guide>
        <p15:guide id="4" orient="horz" pos="1716">
          <p15:clr>
            <a:srgbClr val="EA4335"/>
          </p15:clr>
        </p15:guide>
        <p15:guide id="5" pos="288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2" name="Shape 2082"/>
        <p:cNvGrpSpPr/>
        <p:nvPr/>
      </p:nvGrpSpPr>
      <p:grpSpPr>
        <a:xfrm>
          <a:off x="0" y="0"/>
          <a:ext cx="0" cy="0"/>
          <a:chOff x="0" y="0"/>
          <a:chExt cx="0" cy="0"/>
        </a:xfrm>
      </p:grpSpPr>
      <p:sp>
        <p:nvSpPr>
          <p:cNvPr id="2083" name="Google Shape;2083;p160"/>
          <p:cNvSpPr txBox="1"/>
          <p:nvPr>
            <p:ph type="title"/>
          </p:nvPr>
        </p:nvSpPr>
        <p:spPr>
          <a:xfrm>
            <a:off x="488156" y="288131"/>
            <a:ext cx="6477000" cy="5844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2400"/>
              <a:buFont typeface="Montserrat ExtraBold"/>
              <a:buNone/>
              <a:defRPr b="0" i="0" sz="2400" u="none" cap="none" strike="noStrike">
                <a:solidFill>
                  <a:schemeClr val="dk1"/>
                </a:solidFill>
                <a:latin typeface="Montserrat ExtraBold"/>
                <a:ea typeface="Montserrat ExtraBold"/>
                <a:cs typeface="Montserrat ExtraBold"/>
                <a:sym typeface="Montserrat ExtraBold"/>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84" name="Google Shape;2084;p160"/>
          <p:cNvSpPr txBox="1"/>
          <p:nvPr>
            <p:ph idx="1" type="body"/>
          </p:nvPr>
        </p:nvSpPr>
        <p:spPr>
          <a:xfrm>
            <a:off x="481012" y="961429"/>
            <a:ext cx="7936800" cy="3284400"/>
          </a:xfrm>
          <a:prstGeom prst="rect">
            <a:avLst/>
          </a:prstGeom>
          <a:noFill/>
          <a:ln>
            <a:noFill/>
          </a:ln>
        </p:spPr>
        <p:txBody>
          <a:bodyPr anchorCtr="0" anchor="t" bIns="0" lIns="0" spcFirstLastPara="1" rIns="0" wrap="square" tIns="0">
            <a:norm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Montserrat"/>
                <a:ea typeface="Montserrat"/>
                <a:cs typeface="Montserrat"/>
                <a:sym typeface="Montserrat"/>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Montserrat"/>
                <a:ea typeface="Montserrat"/>
                <a:cs typeface="Montserrat"/>
                <a:sym typeface="Montserrat"/>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Montserrat"/>
                <a:ea typeface="Montserrat"/>
                <a:cs typeface="Montserrat"/>
                <a:sym typeface="Montserrat"/>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ontserrat"/>
                <a:ea typeface="Montserrat"/>
                <a:cs typeface="Montserrat"/>
                <a:sym typeface="Montserrat"/>
              </a:defRPr>
            </a:lvl9pPr>
          </a:lstStyle>
          <a:p/>
        </p:txBody>
      </p:sp>
      <p:sp>
        <p:nvSpPr>
          <p:cNvPr id="2085" name="Google Shape;2085;p160"/>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GB"/>
              <a:t>‹#›</a:t>
            </a:fld>
            <a:endParaRPr/>
          </a:p>
        </p:txBody>
      </p:sp>
      <p:pic>
        <p:nvPicPr>
          <p:cNvPr id="2086" name="Google Shape;2086;p160"/>
          <p:cNvPicPr preferRelativeResize="0"/>
          <p:nvPr/>
        </p:nvPicPr>
        <p:blipFill rotWithShape="1">
          <a:blip r:embed="rId1">
            <a:alphaModFix/>
          </a:blip>
          <a:srcRect b="0" l="0" r="0" t="0"/>
          <a:stretch/>
        </p:blipFill>
        <p:spPr>
          <a:xfrm>
            <a:off x="8296275" y="4486275"/>
            <a:ext cx="371475" cy="3714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841" r:id="rId40"/>
    <p:sldLayoutId id="2147483842" r:id="rId41"/>
    <p:sldLayoutId id="2147483843" r:id="rId42"/>
    <p:sldLayoutId id="2147483844" r:id="rId43"/>
    <p:sldLayoutId id="2147483845" r:id="rId44"/>
    <p:sldLayoutId id="2147483846" r:id="rId45"/>
    <p:sldLayoutId id="2147483847" r:id="rId46"/>
    <p:sldLayoutId id="2147483848" r:id="rId47"/>
    <p:sldLayoutId id="2147483849" r:id="rId48"/>
    <p:sldLayoutId id="2147483850" r:id="rId49"/>
    <p:sldLayoutId id="2147483851" r:id="rId50"/>
    <p:sldLayoutId id="2147483852" r:id="rId51"/>
    <p:sldLayoutId id="2147483853" r:id="rId52"/>
    <p:sldLayoutId id="2147483854" r:id="rId53"/>
    <p:sldLayoutId id="2147483855" r:id="rId54"/>
    <p:sldLayoutId id="2147483856" r:id="rId55"/>
    <p:sldLayoutId id="2147483857" r:id="rId56"/>
    <p:sldLayoutId id="2147483858" r:id="rId57"/>
    <p:sldLayoutId id="2147483859" r:id="rId58"/>
    <p:sldLayoutId id="2147483860" r:id="rId59"/>
    <p:sldLayoutId id="2147483861" r:id="rId60"/>
    <p:sldLayoutId id="2147483862" r:id="rId61"/>
    <p:sldLayoutId id="2147483863" r:id="rId62"/>
    <p:sldLayoutId id="2147483864" r:id="rId63"/>
    <p:sldLayoutId id="2147483865" r:id="rId64"/>
    <p:sldLayoutId id="2147483866" r:id="rId65"/>
    <p:sldLayoutId id="2147483867" r:id="rId6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D7D7D7"/>
          </p15:clr>
        </p15:guide>
        <p15:guide id="2" pos="5760">
          <p15:clr>
            <a:srgbClr val="D7D7D7"/>
          </p15:clr>
        </p15:guide>
        <p15:guide id="3" pos="300">
          <p15:clr>
            <a:srgbClr val="D7D7D7"/>
          </p15:clr>
        </p15:guide>
        <p15:guide id="4" pos="675">
          <p15:clr>
            <a:srgbClr val="D7D7D7"/>
          </p15:clr>
        </p15:guide>
        <p15:guide id="5" pos="735">
          <p15:clr>
            <a:srgbClr val="D7D7D7"/>
          </p15:clr>
        </p15:guide>
        <p15:guide id="6" pos="1110">
          <p15:clr>
            <a:srgbClr val="D7D7D7"/>
          </p15:clr>
        </p15:guide>
        <p15:guide id="7" pos="1170">
          <p15:clr>
            <a:srgbClr val="D7D7D7"/>
          </p15:clr>
        </p15:guide>
        <p15:guide id="8" pos="1545">
          <p15:clr>
            <a:srgbClr val="D7D7D7"/>
          </p15:clr>
        </p15:guide>
        <p15:guide id="9" pos="1605">
          <p15:clr>
            <a:srgbClr val="D7D7D7"/>
          </p15:clr>
        </p15:guide>
        <p15:guide id="10" pos="1980">
          <p15:clr>
            <a:srgbClr val="D7D7D7"/>
          </p15:clr>
        </p15:guide>
        <p15:guide id="11" pos="2040">
          <p15:clr>
            <a:srgbClr val="D7D7D7"/>
          </p15:clr>
        </p15:guide>
        <p15:guide id="12" pos="2415">
          <p15:clr>
            <a:srgbClr val="D7D7D7"/>
          </p15:clr>
        </p15:guide>
        <p15:guide id="13" pos="2475">
          <p15:clr>
            <a:srgbClr val="D7D7D7"/>
          </p15:clr>
        </p15:guide>
        <p15:guide id="14" pos="2850">
          <p15:clr>
            <a:srgbClr val="D7D7D7"/>
          </p15:clr>
        </p15:guide>
        <p15:guide id="15" pos="2910">
          <p15:clr>
            <a:srgbClr val="D7D7D7"/>
          </p15:clr>
        </p15:guide>
        <p15:guide id="16" pos="3285">
          <p15:clr>
            <a:srgbClr val="D7D7D7"/>
          </p15:clr>
        </p15:guide>
        <p15:guide id="17" pos="3345">
          <p15:clr>
            <a:srgbClr val="D7D7D7"/>
          </p15:clr>
        </p15:guide>
        <p15:guide id="18" pos="3720">
          <p15:clr>
            <a:srgbClr val="D7D7D7"/>
          </p15:clr>
        </p15:guide>
        <p15:guide id="19" pos="3780">
          <p15:clr>
            <a:srgbClr val="D7D7D7"/>
          </p15:clr>
        </p15:guide>
        <p15:guide id="20" pos="4155">
          <p15:clr>
            <a:srgbClr val="D7D7D7"/>
          </p15:clr>
        </p15:guide>
        <p15:guide id="21" pos="4215">
          <p15:clr>
            <a:srgbClr val="D7D7D7"/>
          </p15:clr>
        </p15:guide>
        <p15:guide id="22" pos="4590">
          <p15:clr>
            <a:srgbClr val="D7D7D7"/>
          </p15:clr>
        </p15:guide>
        <p15:guide id="23" pos="4650">
          <p15:clr>
            <a:srgbClr val="D7D7D7"/>
          </p15:clr>
        </p15:guide>
        <p15:guide id="24" pos="5025">
          <p15:clr>
            <a:srgbClr val="D7D7D7"/>
          </p15:clr>
        </p15:guide>
        <p15:guide id="25" pos="5085">
          <p15:clr>
            <a:srgbClr val="D7D7D7"/>
          </p15:clr>
        </p15:guide>
        <p15:guide id="26" pos="5460">
          <p15:clr>
            <a:srgbClr val="D7D7D7"/>
          </p15:clr>
        </p15:guide>
        <p15:guide id="27" orient="horz">
          <p15:clr>
            <a:srgbClr val="D7D7D7"/>
          </p15:clr>
        </p15:guide>
        <p15:guide id="28" orient="horz" pos="3236">
          <p15:clr>
            <a:srgbClr val="D7D7D7"/>
          </p15:clr>
        </p15:guide>
        <p15:guide id="29" orient="horz" pos="180">
          <p15:clr>
            <a:srgbClr val="D7D7D7"/>
          </p15:clr>
        </p15:guide>
        <p15:guide id="30" orient="horz" pos="540">
          <p15:clr>
            <a:srgbClr val="D7D7D7"/>
          </p15:clr>
        </p15:guide>
        <p15:guide id="31" orient="horz" pos="600">
          <p15:clr>
            <a:srgbClr val="D7D7D7"/>
          </p15:clr>
        </p15:guide>
        <p15:guide id="32" orient="horz" pos="960">
          <p15:clr>
            <a:srgbClr val="D7D7D7"/>
          </p15:clr>
        </p15:guide>
        <p15:guide id="33" orient="horz" pos="1020">
          <p15:clr>
            <a:srgbClr val="D7D7D7"/>
          </p15:clr>
        </p15:guide>
        <p15:guide id="34" orient="horz" pos="1380">
          <p15:clr>
            <a:srgbClr val="D7D7D7"/>
          </p15:clr>
        </p15:guide>
        <p15:guide id="35" orient="horz" pos="1440">
          <p15:clr>
            <a:srgbClr val="D7D7D7"/>
          </p15:clr>
        </p15:guide>
        <p15:guide id="36" orient="horz" pos="1800">
          <p15:clr>
            <a:srgbClr val="D7D7D7"/>
          </p15:clr>
        </p15:guide>
        <p15:guide id="37" orient="horz" pos="1860">
          <p15:clr>
            <a:srgbClr val="D7D7D7"/>
          </p15:clr>
        </p15:guide>
        <p15:guide id="38" orient="horz" pos="2220">
          <p15:clr>
            <a:srgbClr val="D7D7D7"/>
          </p15:clr>
        </p15:guide>
        <p15:guide id="39" orient="horz" pos="2280">
          <p15:clr>
            <a:srgbClr val="D7D7D7"/>
          </p15:clr>
        </p15:guide>
        <p15:guide id="40" orient="horz" pos="2640">
          <p15:clr>
            <a:srgbClr val="D7D7D7"/>
          </p15:clr>
        </p15:guide>
        <p15:guide id="41" orient="horz" pos="2700">
          <p15:clr>
            <a:srgbClr val="D7D7D7"/>
          </p15:clr>
        </p15:guide>
        <p15:guide id="42" orient="horz" pos="3060">
          <p15:clr>
            <a:srgbClr val="D7D7D7"/>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52.jpg"/><Relationship Id="rId5" Type="http://schemas.openxmlformats.org/officeDocument/2006/relationships/image" Target="../media/image5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41.jpg"/><Relationship Id="rId5" Type="http://schemas.openxmlformats.org/officeDocument/2006/relationships/image" Target="../media/image45.jpg"/><Relationship Id="rId6"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5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17.png"/><Relationship Id="rId11" Type="http://schemas.openxmlformats.org/officeDocument/2006/relationships/image" Target="../media/image26.png"/><Relationship Id="rId10" Type="http://schemas.openxmlformats.org/officeDocument/2006/relationships/image" Target="../media/image20.png"/><Relationship Id="rId1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53.png"/><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5.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2.jpg"/><Relationship Id="rId9" Type="http://schemas.openxmlformats.org/officeDocument/2006/relationships/image" Target="../media/image34.jpg"/><Relationship Id="rId5" Type="http://schemas.openxmlformats.org/officeDocument/2006/relationships/image" Target="../media/image24.jpg"/><Relationship Id="rId6" Type="http://schemas.openxmlformats.org/officeDocument/2006/relationships/image" Target="../media/image28.jpg"/><Relationship Id="rId7" Type="http://schemas.openxmlformats.org/officeDocument/2006/relationships/image" Target="../media/image33.jpg"/><Relationship Id="rId8" Type="http://schemas.openxmlformats.org/officeDocument/2006/relationships/image" Target="../media/image32.jpg"/><Relationship Id="rId11" Type="http://schemas.openxmlformats.org/officeDocument/2006/relationships/image" Target="../media/image36.jpg"/><Relationship Id="rId10" Type="http://schemas.openxmlformats.org/officeDocument/2006/relationships/image" Target="../media/image35.jpg"/><Relationship Id="rId13" Type="http://schemas.openxmlformats.org/officeDocument/2006/relationships/image" Target="../media/image42.jpg"/><Relationship Id="rId12" Type="http://schemas.openxmlformats.org/officeDocument/2006/relationships/image" Target="../media/image40.jpg"/><Relationship Id="rId1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pic>
        <p:nvPicPr>
          <p:cNvPr id="3101" name="Google Shape;3101;p226"/>
          <p:cNvPicPr preferRelativeResize="0"/>
          <p:nvPr/>
        </p:nvPicPr>
        <p:blipFill rotWithShape="1">
          <a:blip r:embed="rId3">
            <a:alphaModFix/>
          </a:blip>
          <a:srcRect b="3605" l="0" r="3605" t="0"/>
          <a:stretch/>
        </p:blipFill>
        <p:spPr>
          <a:xfrm>
            <a:off x="0" y="2"/>
            <a:ext cx="9144000" cy="5143498"/>
          </a:xfrm>
          <a:prstGeom prst="rect">
            <a:avLst/>
          </a:prstGeom>
          <a:noFill/>
          <a:ln>
            <a:noFill/>
          </a:ln>
        </p:spPr>
      </p:pic>
      <p:sp>
        <p:nvSpPr>
          <p:cNvPr id="3102" name="Google Shape;3102;p226"/>
          <p:cNvSpPr txBox="1"/>
          <p:nvPr>
            <p:ph type="title"/>
          </p:nvPr>
        </p:nvSpPr>
        <p:spPr>
          <a:xfrm>
            <a:off x="590875" y="1617825"/>
            <a:ext cx="4997700" cy="12258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81000" lIns="81000" spcFirstLastPara="1" rIns="81000" wrap="square" tIns="81000">
            <a:spAutoFit/>
          </a:bodyPr>
          <a:lstStyle/>
          <a:p>
            <a:pPr indent="0" lvl="0" marL="0" rtl="0" algn="l">
              <a:lnSpc>
                <a:spcPct val="100000"/>
              </a:lnSpc>
              <a:spcBef>
                <a:spcPts val="0"/>
              </a:spcBef>
              <a:spcAft>
                <a:spcPts val="0"/>
              </a:spcAft>
              <a:buSzPts val="2700"/>
              <a:buNone/>
            </a:pPr>
            <a:r>
              <a:rPr lang="en-GB" sz="2300"/>
              <a:t>Nature-based solutions for urban resilience and sustainability</a:t>
            </a:r>
            <a:endParaRPr sz="2300">
              <a:solidFill>
                <a:schemeClr val="accent1"/>
              </a:solidFill>
              <a:highlight>
                <a:schemeClr val="accent3"/>
              </a:highlight>
            </a:endParaRPr>
          </a:p>
        </p:txBody>
      </p:sp>
      <p:pic>
        <p:nvPicPr>
          <p:cNvPr id="3103" name="Google Shape;3103;p226"/>
          <p:cNvPicPr preferRelativeResize="0"/>
          <p:nvPr/>
        </p:nvPicPr>
        <p:blipFill rotWithShape="1">
          <a:blip r:embed="rId4">
            <a:alphaModFix/>
          </a:blip>
          <a:srcRect b="0" l="0" r="0" t="0"/>
          <a:stretch/>
        </p:blipFill>
        <p:spPr>
          <a:xfrm>
            <a:off x="8059175" y="4249175"/>
            <a:ext cx="608575" cy="608575"/>
          </a:xfrm>
          <a:prstGeom prst="rect">
            <a:avLst/>
          </a:prstGeom>
          <a:noFill/>
          <a:ln>
            <a:noFill/>
          </a:ln>
        </p:spPr>
      </p:pic>
      <p:sp>
        <p:nvSpPr>
          <p:cNvPr id="3104" name="Google Shape;3104;p226"/>
          <p:cNvSpPr txBox="1"/>
          <p:nvPr/>
        </p:nvSpPr>
        <p:spPr>
          <a:xfrm>
            <a:off x="590872" y="3789712"/>
            <a:ext cx="4552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GB" sz="1200">
                <a:solidFill>
                  <a:schemeClr val="lt1"/>
                </a:solidFill>
                <a:latin typeface="Montserrat"/>
                <a:ea typeface="Montserrat"/>
                <a:cs typeface="Montserrat"/>
                <a:sym typeface="Montserrat"/>
              </a:rPr>
              <a:t>By Sachin Bhoite</a:t>
            </a:r>
            <a:endParaRPr b="1" sz="12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200">
                <a:solidFill>
                  <a:schemeClr val="lt1"/>
                </a:solidFill>
                <a:latin typeface="Montserrat"/>
                <a:ea typeface="Montserrat"/>
                <a:cs typeface="Montserrat"/>
                <a:sym typeface="Montserrat"/>
              </a:rPr>
              <a:t>Director of Climate Resilience</a:t>
            </a:r>
            <a:endParaRPr sz="12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i="0" lang="en-GB" sz="1200" u="none" cap="none" strike="noStrike">
                <a:solidFill>
                  <a:schemeClr val="lt1"/>
                </a:solidFill>
                <a:latin typeface="Montserrat"/>
                <a:ea typeface="Montserrat"/>
                <a:cs typeface="Montserrat"/>
                <a:sym typeface="Montserrat"/>
              </a:rPr>
              <a:t>C40 Cities</a:t>
            </a:r>
            <a:endParaRPr i="0" sz="1200" u="none" cap="none" strike="noStrike">
              <a:solidFill>
                <a:schemeClr val="lt1"/>
              </a:solidFill>
              <a:latin typeface="Montserrat"/>
              <a:ea typeface="Montserrat"/>
              <a:cs typeface="Montserrat"/>
              <a:sym typeface="Montserrat"/>
            </a:endParaRPr>
          </a:p>
        </p:txBody>
      </p:sp>
      <p:sp>
        <p:nvSpPr>
          <p:cNvPr id="3105" name="Google Shape;3105;p226"/>
          <p:cNvSpPr txBox="1"/>
          <p:nvPr>
            <p:ph idx="1" type="subTitle"/>
          </p:nvPr>
        </p:nvSpPr>
        <p:spPr>
          <a:xfrm>
            <a:off x="590875" y="1129350"/>
            <a:ext cx="4932600" cy="338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100"/>
              <a:buNone/>
            </a:pPr>
            <a:r>
              <a:rPr lang="en-GB" sz="1100">
                <a:solidFill>
                  <a:schemeClr val="lt1"/>
                </a:solidFill>
              </a:rPr>
              <a:t>3 December 2023</a:t>
            </a:r>
            <a:endParaRPr sz="1100">
              <a:solidFill>
                <a:schemeClr val="lt1"/>
              </a:solidFill>
            </a:endParaRPr>
          </a:p>
          <a:p>
            <a:pPr indent="0" lvl="0" marL="0" rtl="0" algn="l">
              <a:lnSpc>
                <a:spcPct val="115000"/>
              </a:lnSpc>
              <a:spcBef>
                <a:spcPts val="0"/>
              </a:spcBef>
              <a:spcAft>
                <a:spcPts val="0"/>
              </a:spcAft>
              <a:buSzPts val="1100"/>
              <a:buNone/>
            </a:pPr>
            <a:r>
              <a:rPr b="1" lang="en-GB" sz="1300">
                <a:solidFill>
                  <a:schemeClr val="lt1"/>
                </a:solidFill>
              </a:rPr>
              <a:t>GFHS 2023 - COP28</a:t>
            </a:r>
            <a:endParaRPr b="1" sz="1300">
              <a:solidFill>
                <a:schemeClr val="lt1"/>
              </a:solidFill>
            </a:endParaRPr>
          </a:p>
          <a:p>
            <a:pPr indent="0" lvl="0" marL="0" rtl="0" algn="l">
              <a:lnSpc>
                <a:spcPct val="115000"/>
              </a:lnSpc>
              <a:spcBef>
                <a:spcPts val="0"/>
              </a:spcBef>
              <a:spcAft>
                <a:spcPts val="0"/>
              </a:spcAft>
              <a:buSzPts val="1100"/>
              <a:buNone/>
            </a:pPr>
            <a:r>
              <a:t/>
            </a:r>
            <a:endParaRPr b="1" sz="1200">
              <a:solidFill>
                <a:schemeClr val="lt1"/>
              </a:solidFill>
            </a:endParaRPr>
          </a:p>
          <a:p>
            <a:pPr indent="0" lvl="0" marL="0" rtl="0" algn="l">
              <a:lnSpc>
                <a:spcPct val="115000"/>
              </a:lnSpc>
              <a:spcBef>
                <a:spcPts val="0"/>
              </a:spcBef>
              <a:spcAft>
                <a:spcPts val="0"/>
              </a:spcAft>
              <a:buSzPts val="1100"/>
              <a:buNone/>
            </a:pPr>
            <a:r>
              <a:t/>
            </a:r>
            <a:endParaRPr b="1" sz="1200">
              <a:solidFill>
                <a:schemeClr val="lt1"/>
              </a:solidFill>
            </a:endParaRPr>
          </a:p>
        </p:txBody>
      </p:sp>
      <p:sp>
        <p:nvSpPr>
          <p:cNvPr id="3106" name="Google Shape;3106;p226"/>
          <p:cNvSpPr txBox="1"/>
          <p:nvPr>
            <p:ph idx="4294967295" type="body"/>
          </p:nvPr>
        </p:nvSpPr>
        <p:spPr>
          <a:xfrm>
            <a:off x="4147672" y="4671750"/>
            <a:ext cx="3765300" cy="1860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800"/>
              </a:spcBef>
              <a:spcAft>
                <a:spcPts val="0"/>
              </a:spcAft>
              <a:buSzPts val="600"/>
              <a:buNone/>
            </a:pPr>
            <a:r>
              <a:rPr lang="en-GB" sz="700">
                <a:solidFill>
                  <a:schemeClr val="lt1"/>
                </a:solidFill>
              </a:rPr>
              <a:t>Curitiba, Brazil © Rafael Serathiuk - Getty Images</a:t>
            </a:r>
            <a:endParaRPr sz="7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4" name="Shape 3264"/>
        <p:cNvGrpSpPr/>
        <p:nvPr/>
      </p:nvGrpSpPr>
      <p:grpSpPr>
        <a:xfrm>
          <a:off x="0" y="0"/>
          <a:ext cx="0" cy="0"/>
          <a:chOff x="0" y="0"/>
          <a:chExt cx="0" cy="0"/>
        </a:xfrm>
      </p:grpSpPr>
      <p:sp>
        <p:nvSpPr>
          <p:cNvPr id="3265" name="Google Shape;3265;p235"/>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266" name="Google Shape;3266;p235"/>
          <p:cNvSpPr txBox="1"/>
          <p:nvPr>
            <p:ph idx="3" type="body"/>
          </p:nvPr>
        </p:nvSpPr>
        <p:spPr>
          <a:xfrm>
            <a:off x="488156" y="4579144"/>
            <a:ext cx="2726700" cy="1857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800"/>
              <a:buNone/>
            </a:pPr>
            <a:r>
              <a:t/>
            </a:r>
            <a:endParaRPr/>
          </a:p>
        </p:txBody>
      </p:sp>
      <p:pic>
        <p:nvPicPr>
          <p:cNvPr id="3267" name="Google Shape;3267;p235"/>
          <p:cNvPicPr preferRelativeResize="0"/>
          <p:nvPr/>
        </p:nvPicPr>
        <p:blipFill rotWithShape="1">
          <a:blip r:embed="rId3">
            <a:alphaModFix/>
          </a:blip>
          <a:srcRect b="0" l="0" r="0" t="0"/>
          <a:stretch/>
        </p:blipFill>
        <p:spPr>
          <a:xfrm>
            <a:off x="8296276" y="4486276"/>
            <a:ext cx="371475" cy="371475"/>
          </a:xfrm>
          <a:prstGeom prst="rect">
            <a:avLst/>
          </a:prstGeom>
          <a:noFill/>
          <a:ln>
            <a:noFill/>
          </a:ln>
        </p:spPr>
      </p:pic>
      <p:pic>
        <p:nvPicPr>
          <p:cNvPr id="3268" name="Google Shape;3268;p235"/>
          <p:cNvPicPr preferRelativeResize="0"/>
          <p:nvPr/>
        </p:nvPicPr>
        <p:blipFill rotWithShape="1">
          <a:blip r:embed="rId4">
            <a:alphaModFix/>
          </a:blip>
          <a:srcRect b="0" l="0" r="0" t="0"/>
          <a:stretch/>
        </p:blipFill>
        <p:spPr>
          <a:xfrm>
            <a:off x="0" y="-123825"/>
            <a:ext cx="9143999" cy="5267399"/>
          </a:xfrm>
          <a:prstGeom prst="rect">
            <a:avLst/>
          </a:prstGeom>
          <a:solidFill>
            <a:srgbClr val="FFFFFF"/>
          </a:solidFill>
          <a:ln>
            <a:noFill/>
          </a:ln>
        </p:spPr>
      </p:pic>
      <p:sp>
        <p:nvSpPr>
          <p:cNvPr id="3269" name="Google Shape;3269;p235"/>
          <p:cNvSpPr txBox="1"/>
          <p:nvPr/>
        </p:nvSpPr>
        <p:spPr>
          <a:xfrm>
            <a:off x="893850" y="952500"/>
            <a:ext cx="7773900" cy="1477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None/>
            </a:pPr>
            <a:r>
              <a:rPr b="1" i="0" lang="en-GB" sz="2100" u="none" cap="none" strike="noStrike">
                <a:solidFill>
                  <a:schemeClr val="dk1"/>
                </a:solidFill>
                <a:highlight>
                  <a:schemeClr val="lt1"/>
                </a:highlight>
                <a:latin typeface="Montserrat"/>
                <a:ea typeface="Montserrat"/>
                <a:cs typeface="Montserrat"/>
                <a:sym typeface="Montserrat"/>
              </a:rPr>
              <a:t>“In order to be effective, the ecological transition needs to be socially desirable” </a:t>
            </a:r>
            <a:endParaRPr b="1" i="0" sz="2100" u="none" cap="none" strike="noStrike">
              <a:solidFill>
                <a:schemeClr val="dk1"/>
              </a:solidFill>
              <a:highlight>
                <a:schemeClr val="lt1"/>
              </a:highlight>
              <a:latin typeface="Montserrat"/>
              <a:ea typeface="Montserrat"/>
              <a:cs typeface="Montserrat"/>
              <a:sym typeface="Montserrat"/>
            </a:endParaRPr>
          </a:p>
          <a:p>
            <a:pPr indent="0" lvl="0" marL="0" marR="0" rtl="0" algn="r">
              <a:lnSpc>
                <a:spcPct val="100000"/>
              </a:lnSpc>
              <a:spcBef>
                <a:spcPts val="0"/>
              </a:spcBef>
              <a:spcAft>
                <a:spcPts val="0"/>
              </a:spcAft>
              <a:buNone/>
            </a:pPr>
            <a:r>
              <a:t/>
            </a:r>
            <a:endParaRPr b="1" i="0" sz="2100" u="none" cap="none" strike="noStrike">
              <a:solidFill>
                <a:schemeClr val="dk1"/>
              </a:solidFill>
              <a:highlight>
                <a:schemeClr val="lt1"/>
              </a:highlight>
              <a:latin typeface="Montserrat"/>
              <a:ea typeface="Montserrat"/>
              <a:cs typeface="Montserrat"/>
              <a:sym typeface="Montserrat"/>
            </a:endParaRPr>
          </a:p>
          <a:p>
            <a:pPr indent="0" lvl="0" marL="0" marR="0" rtl="0" algn="r">
              <a:lnSpc>
                <a:spcPct val="100000"/>
              </a:lnSpc>
              <a:spcBef>
                <a:spcPts val="0"/>
              </a:spcBef>
              <a:spcAft>
                <a:spcPts val="0"/>
              </a:spcAft>
              <a:buNone/>
            </a:pPr>
            <a:r>
              <a:rPr b="1" i="0" lang="en-GB" sz="2100" u="none" cap="none" strike="noStrike">
                <a:solidFill>
                  <a:schemeClr val="dk1"/>
                </a:solidFill>
                <a:highlight>
                  <a:schemeClr val="lt1"/>
                </a:highlight>
                <a:latin typeface="Montserrat"/>
                <a:ea typeface="Montserrat"/>
                <a:cs typeface="Montserrat"/>
                <a:sym typeface="Montserrat"/>
              </a:rPr>
              <a:t>Alexander Langer</a:t>
            </a:r>
            <a:endParaRPr b="0" i="0" sz="3100" u="none" cap="none" strike="noStrike">
              <a:solidFill>
                <a:schemeClr val="dk1"/>
              </a:solidFill>
              <a:highlight>
                <a:schemeClr val="lt1"/>
              </a:highlight>
              <a:latin typeface="Montserrat ExtraBold"/>
              <a:ea typeface="Montserrat ExtraBold"/>
              <a:cs typeface="Montserrat ExtraBold"/>
              <a:sym typeface="Montserrat ExtraBold"/>
            </a:endParaRPr>
          </a:p>
        </p:txBody>
      </p:sp>
      <p:pic>
        <p:nvPicPr>
          <p:cNvPr id="3270" name="Google Shape;3270;p235"/>
          <p:cNvPicPr preferRelativeResize="0"/>
          <p:nvPr/>
        </p:nvPicPr>
        <p:blipFill rotWithShape="1">
          <a:blip r:embed="rId3">
            <a:alphaModFix/>
          </a:blip>
          <a:srcRect b="0" l="0" r="0" t="0"/>
          <a:stretch/>
        </p:blipFill>
        <p:spPr>
          <a:xfrm>
            <a:off x="8296276" y="4486276"/>
            <a:ext cx="371475" cy="371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5" name="Shape 3275"/>
        <p:cNvGrpSpPr/>
        <p:nvPr/>
      </p:nvGrpSpPr>
      <p:grpSpPr>
        <a:xfrm>
          <a:off x="0" y="0"/>
          <a:ext cx="0" cy="0"/>
          <a:chOff x="0" y="0"/>
          <a:chExt cx="0" cy="0"/>
        </a:xfrm>
      </p:grpSpPr>
      <p:pic>
        <p:nvPicPr>
          <p:cNvPr id="3276" name="Google Shape;3276;p236"/>
          <p:cNvPicPr preferRelativeResize="0"/>
          <p:nvPr/>
        </p:nvPicPr>
        <p:blipFill rotWithShape="1">
          <a:blip r:embed="rId3">
            <a:alphaModFix/>
          </a:blip>
          <a:srcRect b="0" l="0" r="0" t="0"/>
          <a:stretch/>
        </p:blipFill>
        <p:spPr>
          <a:xfrm>
            <a:off x="0" y="11962"/>
            <a:ext cx="9143999" cy="5143500"/>
          </a:xfrm>
          <a:prstGeom prst="rect">
            <a:avLst/>
          </a:prstGeom>
          <a:noFill/>
          <a:ln>
            <a:noFill/>
          </a:ln>
        </p:spPr>
      </p:pic>
      <p:pic>
        <p:nvPicPr>
          <p:cNvPr descr="A person and person standing together&#10;&#10;Description automatically generated" id="3277" name="Google Shape;3277;p236"/>
          <p:cNvPicPr preferRelativeResize="0"/>
          <p:nvPr/>
        </p:nvPicPr>
        <p:blipFill rotWithShape="1">
          <a:blip r:embed="rId4">
            <a:alphaModFix/>
          </a:blip>
          <a:srcRect b="0" l="0" r="0" t="0"/>
          <a:stretch/>
        </p:blipFill>
        <p:spPr>
          <a:xfrm>
            <a:off x="6591300" y="2571750"/>
            <a:ext cx="2133601" cy="2234514"/>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1" name="Shape 3281"/>
        <p:cNvGrpSpPr/>
        <p:nvPr/>
      </p:nvGrpSpPr>
      <p:grpSpPr>
        <a:xfrm>
          <a:off x="0" y="0"/>
          <a:ext cx="0" cy="0"/>
          <a:chOff x="0" y="0"/>
          <a:chExt cx="0" cy="0"/>
        </a:xfrm>
      </p:grpSpPr>
      <p:pic>
        <p:nvPicPr>
          <p:cNvPr id="3282" name="Google Shape;3282;p237"/>
          <p:cNvPicPr preferRelativeResize="0"/>
          <p:nvPr/>
        </p:nvPicPr>
        <p:blipFill rotWithShape="1">
          <a:blip r:embed="rId3">
            <a:alphaModFix/>
          </a:blip>
          <a:srcRect b="0" l="0" r="0" t="0"/>
          <a:stretch/>
        </p:blipFill>
        <p:spPr>
          <a:xfrm>
            <a:off x="8059175" y="4249175"/>
            <a:ext cx="608575" cy="608575"/>
          </a:xfrm>
          <a:prstGeom prst="rect">
            <a:avLst/>
          </a:prstGeom>
          <a:noFill/>
          <a:ln>
            <a:noFill/>
          </a:ln>
        </p:spPr>
      </p:pic>
      <p:sp>
        <p:nvSpPr>
          <p:cNvPr id="3283" name="Google Shape;3283;p237"/>
          <p:cNvSpPr txBox="1"/>
          <p:nvPr>
            <p:ph type="title"/>
          </p:nvPr>
        </p:nvSpPr>
        <p:spPr>
          <a:xfrm>
            <a:off x="488149" y="285750"/>
            <a:ext cx="4047000" cy="3564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85714"/>
              <a:buNone/>
            </a:pPr>
            <a:r>
              <a:rPr lang="en-GB"/>
              <a:t>Alignment of Actors</a:t>
            </a:r>
            <a:endParaRPr/>
          </a:p>
        </p:txBody>
      </p:sp>
      <p:pic>
        <p:nvPicPr>
          <p:cNvPr id="3284" name="Google Shape;3284;p237"/>
          <p:cNvPicPr preferRelativeResize="0"/>
          <p:nvPr>
            <p:ph idx="2" type="pic"/>
          </p:nvPr>
        </p:nvPicPr>
        <p:blipFill rotWithShape="1">
          <a:blip r:embed="rId4">
            <a:alphaModFix/>
          </a:blip>
          <a:srcRect b="0" l="10548" r="10556" t="0"/>
          <a:stretch/>
        </p:blipFill>
        <p:spPr>
          <a:xfrm>
            <a:off x="4535089" y="0"/>
            <a:ext cx="4619699" cy="5143498"/>
          </a:xfrm>
          <a:prstGeom prst="rect">
            <a:avLst/>
          </a:prstGeom>
        </p:spPr>
      </p:pic>
      <p:grpSp>
        <p:nvGrpSpPr>
          <p:cNvPr id="3285" name="Google Shape;3285;p237"/>
          <p:cNvGrpSpPr/>
          <p:nvPr/>
        </p:nvGrpSpPr>
        <p:grpSpPr>
          <a:xfrm>
            <a:off x="562537" y="1143359"/>
            <a:ext cx="3508927" cy="3452229"/>
            <a:chOff x="2602876" y="581646"/>
            <a:chExt cx="4219489" cy="4151309"/>
          </a:xfrm>
        </p:grpSpPr>
        <p:grpSp>
          <p:nvGrpSpPr>
            <p:cNvPr id="3286" name="Google Shape;3286;p237"/>
            <p:cNvGrpSpPr/>
            <p:nvPr/>
          </p:nvGrpSpPr>
          <p:grpSpPr>
            <a:xfrm>
              <a:off x="3713028" y="581646"/>
              <a:ext cx="1999200" cy="1999200"/>
              <a:chOff x="3713028" y="581646"/>
              <a:chExt cx="1999200" cy="1999200"/>
            </a:xfrm>
          </p:grpSpPr>
          <p:sp>
            <p:nvSpPr>
              <p:cNvPr id="3287" name="Google Shape;3287;p237"/>
              <p:cNvSpPr/>
              <p:nvPr/>
            </p:nvSpPr>
            <p:spPr>
              <a:xfrm>
                <a:off x="3713028" y="581646"/>
                <a:ext cx="1999200" cy="19992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237"/>
              <p:cNvSpPr txBox="1"/>
              <p:nvPr/>
            </p:nvSpPr>
            <p:spPr>
              <a:xfrm>
                <a:off x="3961563" y="959087"/>
                <a:ext cx="1496100" cy="702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dk1"/>
                    </a:solidFill>
                    <a:latin typeface="Montserrat"/>
                    <a:ea typeface="Montserrat"/>
                    <a:cs typeface="Montserrat"/>
                    <a:sym typeface="Montserrat"/>
                  </a:rPr>
                  <a:t>Parks</a:t>
                </a:r>
                <a:endParaRPr sz="1500">
                  <a:solidFill>
                    <a:schemeClr val="dk1"/>
                  </a:solidFill>
                  <a:latin typeface="Montserrat"/>
                  <a:ea typeface="Montserrat"/>
                  <a:cs typeface="Montserrat"/>
                  <a:sym typeface="Montserrat"/>
                </a:endParaRPr>
              </a:p>
            </p:txBody>
          </p:sp>
        </p:grpSp>
        <p:grpSp>
          <p:nvGrpSpPr>
            <p:cNvPr id="3289" name="Google Shape;3289;p237"/>
            <p:cNvGrpSpPr/>
            <p:nvPr/>
          </p:nvGrpSpPr>
          <p:grpSpPr>
            <a:xfrm>
              <a:off x="2602876" y="1627231"/>
              <a:ext cx="1999200" cy="1999200"/>
              <a:chOff x="2602876" y="1627231"/>
              <a:chExt cx="1999200" cy="1999200"/>
            </a:xfrm>
          </p:grpSpPr>
          <p:sp>
            <p:nvSpPr>
              <p:cNvPr id="3290" name="Google Shape;3290;p237"/>
              <p:cNvSpPr/>
              <p:nvPr/>
            </p:nvSpPr>
            <p:spPr>
              <a:xfrm>
                <a:off x="2602876" y="1627231"/>
                <a:ext cx="1999200" cy="1999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237"/>
              <p:cNvSpPr txBox="1"/>
              <p:nvPr/>
            </p:nvSpPr>
            <p:spPr>
              <a:xfrm>
                <a:off x="2854424" y="22321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dk1"/>
                    </a:solidFill>
                    <a:latin typeface="Montserrat"/>
                    <a:ea typeface="Montserrat"/>
                    <a:cs typeface="Montserrat"/>
                    <a:sym typeface="Montserrat"/>
                  </a:rPr>
                  <a:t>Urban Planning</a:t>
                </a:r>
                <a:endParaRPr sz="1500">
                  <a:solidFill>
                    <a:schemeClr val="dk1"/>
                  </a:solidFill>
                  <a:latin typeface="Montserrat"/>
                  <a:ea typeface="Montserrat"/>
                  <a:cs typeface="Montserrat"/>
                  <a:sym typeface="Montserrat"/>
                </a:endParaRPr>
              </a:p>
            </p:txBody>
          </p:sp>
        </p:grpSp>
        <p:grpSp>
          <p:nvGrpSpPr>
            <p:cNvPr id="3292" name="Google Shape;3292;p237"/>
            <p:cNvGrpSpPr/>
            <p:nvPr/>
          </p:nvGrpSpPr>
          <p:grpSpPr>
            <a:xfrm>
              <a:off x="3694084" y="2733755"/>
              <a:ext cx="1999200" cy="1999200"/>
              <a:chOff x="3694084" y="2733755"/>
              <a:chExt cx="1999200" cy="1999200"/>
            </a:xfrm>
          </p:grpSpPr>
          <p:sp>
            <p:nvSpPr>
              <p:cNvPr id="3293" name="Google Shape;3293;p237"/>
              <p:cNvSpPr/>
              <p:nvPr/>
            </p:nvSpPr>
            <p:spPr>
              <a:xfrm>
                <a:off x="3694084" y="2733755"/>
                <a:ext cx="1999200" cy="19992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237"/>
              <p:cNvSpPr txBox="1"/>
              <p:nvPr/>
            </p:nvSpPr>
            <p:spPr>
              <a:xfrm>
                <a:off x="3961563" y="3452724"/>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dk1"/>
                    </a:solidFill>
                    <a:latin typeface="Montserrat"/>
                    <a:ea typeface="Montserrat"/>
                    <a:cs typeface="Montserrat"/>
                    <a:sym typeface="Montserrat"/>
                  </a:rPr>
                  <a:t>Health</a:t>
                </a:r>
                <a:endParaRPr sz="1500">
                  <a:solidFill>
                    <a:schemeClr val="dk1"/>
                  </a:solidFill>
                  <a:latin typeface="Montserrat"/>
                  <a:ea typeface="Montserrat"/>
                  <a:cs typeface="Montserrat"/>
                  <a:sym typeface="Montserrat"/>
                </a:endParaRPr>
              </a:p>
            </p:txBody>
          </p:sp>
        </p:grpSp>
        <p:grpSp>
          <p:nvGrpSpPr>
            <p:cNvPr id="3295" name="Google Shape;3295;p237"/>
            <p:cNvGrpSpPr/>
            <p:nvPr/>
          </p:nvGrpSpPr>
          <p:grpSpPr>
            <a:xfrm>
              <a:off x="4823165" y="1583940"/>
              <a:ext cx="1999200" cy="1999200"/>
              <a:chOff x="4823165" y="1583940"/>
              <a:chExt cx="1999200" cy="1999200"/>
            </a:xfrm>
          </p:grpSpPr>
          <p:sp>
            <p:nvSpPr>
              <p:cNvPr id="3296" name="Google Shape;3296;p237"/>
              <p:cNvSpPr/>
              <p:nvPr/>
            </p:nvSpPr>
            <p:spPr>
              <a:xfrm>
                <a:off x="4823165" y="1583940"/>
                <a:ext cx="1999200" cy="1999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237"/>
              <p:cNvSpPr txBox="1"/>
              <p:nvPr/>
            </p:nvSpPr>
            <p:spPr>
              <a:xfrm>
                <a:off x="5036849" y="2220300"/>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dk1"/>
                    </a:solidFill>
                    <a:latin typeface="Montserrat"/>
                    <a:ea typeface="Montserrat"/>
                    <a:cs typeface="Montserrat"/>
                    <a:sym typeface="Montserrat"/>
                  </a:rPr>
                  <a:t>Climate</a:t>
                </a:r>
                <a:endParaRPr sz="1500">
                  <a:solidFill>
                    <a:schemeClr val="dk1"/>
                  </a:solidFill>
                  <a:latin typeface="Montserrat"/>
                  <a:ea typeface="Montserrat"/>
                  <a:cs typeface="Montserrat"/>
                  <a:sym typeface="Montserrat"/>
                </a:endParaRPr>
              </a:p>
            </p:txBody>
          </p:sp>
        </p:grpSp>
      </p:grpSp>
      <p:pic>
        <p:nvPicPr>
          <p:cNvPr id="3298" name="Google Shape;3298;p237"/>
          <p:cNvPicPr preferRelativeResize="0"/>
          <p:nvPr/>
        </p:nvPicPr>
        <p:blipFill>
          <a:blip r:embed="rId5">
            <a:alphaModFix/>
          </a:blip>
          <a:stretch>
            <a:fillRect/>
          </a:stretch>
        </p:blipFill>
        <p:spPr>
          <a:xfrm flipH="1">
            <a:off x="1777890" y="2196300"/>
            <a:ext cx="1046722" cy="1046722"/>
          </a:xfrm>
          <a:prstGeom prst="rect">
            <a:avLst/>
          </a:prstGeom>
          <a:noFill/>
          <a:ln>
            <a:noFill/>
          </a:ln>
        </p:spPr>
      </p:pic>
      <p:sp>
        <p:nvSpPr>
          <p:cNvPr id="3299" name="Google Shape;3299;p237"/>
          <p:cNvSpPr txBox="1"/>
          <p:nvPr>
            <p:ph idx="4294967295" type="body"/>
          </p:nvPr>
        </p:nvSpPr>
        <p:spPr>
          <a:xfrm>
            <a:off x="4654775" y="4671750"/>
            <a:ext cx="4245300" cy="1860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800"/>
              </a:spcBef>
              <a:spcAft>
                <a:spcPts val="0"/>
              </a:spcAft>
              <a:buSzPts val="600"/>
              <a:buNone/>
            </a:pPr>
            <a:r>
              <a:rPr lang="en-GB" sz="700">
                <a:solidFill>
                  <a:schemeClr val="lt1"/>
                </a:solidFill>
              </a:rPr>
              <a:t>C40 workshop on Green and Thriving Neighbourhoods in Santiago, Chile</a:t>
            </a:r>
            <a:endParaRPr sz="7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4" name="Shape 3304"/>
        <p:cNvGrpSpPr/>
        <p:nvPr/>
      </p:nvGrpSpPr>
      <p:grpSpPr>
        <a:xfrm>
          <a:off x="0" y="0"/>
          <a:ext cx="0" cy="0"/>
          <a:chOff x="0" y="0"/>
          <a:chExt cx="0" cy="0"/>
        </a:xfrm>
      </p:grpSpPr>
      <p:pic>
        <p:nvPicPr>
          <p:cNvPr id="3305" name="Google Shape;3305;p238"/>
          <p:cNvPicPr preferRelativeResize="0"/>
          <p:nvPr/>
        </p:nvPicPr>
        <p:blipFill rotWithShape="1">
          <a:blip r:embed="rId3">
            <a:alphaModFix/>
          </a:blip>
          <a:srcRect b="0" l="0" r="0" t="0"/>
          <a:stretch/>
        </p:blipFill>
        <p:spPr>
          <a:xfrm>
            <a:off x="217423" y="471649"/>
            <a:ext cx="6035950" cy="4200200"/>
          </a:xfrm>
          <a:prstGeom prst="rect">
            <a:avLst/>
          </a:prstGeom>
          <a:noFill/>
          <a:ln>
            <a:noFill/>
          </a:ln>
        </p:spPr>
      </p:pic>
      <p:pic>
        <p:nvPicPr>
          <p:cNvPr id="3306" name="Google Shape;3306;p238"/>
          <p:cNvPicPr preferRelativeResize="0"/>
          <p:nvPr/>
        </p:nvPicPr>
        <p:blipFill rotWithShape="1">
          <a:blip r:embed="rId4">
            <a:alphaModFix/>
          </a:blip>
          <a:srcRect b="0" l="0" r="0" t="13013"/>
          <a:stretch/>
        </p:blipFill>
        <p:spPr>
          <a:xfrm>
            <a:off x="6362000" y="118937"/>
            <a:ext cx="2414175" cy="1575050"/>
          </a:xfrm>
          <a:prstGeom prst="rect">
            <a:avLst/>
          </a:prstGeom>
          <a:noFill/>
          <a:ln>
            <a:noFill/>
          </a:ln>
        </p:spPr>
      </p:pic>
      <p:pic>
        <p:nvPicPr>
          <p:cNvPr id="3307" name="Google Shape;3307;p238"/>
          <p:cNvPicPr preferRelativeResize="0"/>
          <p:nvPr/>
        </p:nvPicPr>
        <p:blipFill rotWithShape="1">
          <a:blip r:embed="rId5">
            <a:alphaModFix/>
          </a:blip>
          <a:srcRect b="33644" l="0" r="0" t="17424"/>
          <a:stretch/>
        </p:blipFill>
        <p:spPr>
          <a:xfrm>
            <a:off x="6362000" y="1784225"/>
            <a:ext cx="2414175" cy="1575050"/>
          </a:xfrm>
          <a:prstGeom prst="rect">
            <a:avLst/>
          </a:prstGeom>
          <a:noFill/>
          <a:ln>
            <a:noFill/>
          </a:ln>
        </p:spPr>
      </p:pic>
      <p:pic>
        <p:nvPicPr>
          <p:cNvPr id="3308" name="Google Shape;3308;p238"/>
          <p:cNvPicPr preferRelativeResize="0"/>
          <p:nvPr/>
        </p:nvPicPr>
        <p:blipFill rotWithShape="1">
          <a:blip r:embed="rId6">
            <a:alphaModFix/>
          </a:blip>
          <a:srcRect b="0" l="0" r="0" t="13013"/>
          <a:stretch/>
        </p:blipFill>
        <p:spPr>
          <a:xfrm>
            <a:off x="6362000" y="3449513"/>
            <a:ext cx="2414175" cy="1575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2" name="Shape 3312"/>
        <p:cNvGrpSpPr/>
        <p:nvPr/>
      </p:nvGrpSpPr>
      <p:grpSpPr>
        <a:xfrm>
          <a:off x="0" y="0"/>
          <a:ext cx="0" cy="0"/>
          <a:chOff x="0" y="0"/>
          <a:chExt cx="0" cy="0"/>
        </a:xfrm>
      </p:grpSpPr>
      <p:pic>
        <p:nvPicPr>
          <p:cNvPr descr="A hands holding a globe&#10;&#10;Description automatically generated" id="3313" name="Google Shape;3313;p239"/>
          <p:cNvPicPr preferRelativeResize="0"/>
          <p:nvPr/>
        </p:nvPicPr>
        <p:blipFill rotWithShape="1">
          <a:blip r:embed="rId3">
            <a:alphaModFix/>
          </a:blip>
          <a:srcRect b="0" l="0" r="0" t="0"/>
          <a:stretch/>
        </p:blipFill>
        <p:spPr>
          <a:xfrm>
            <a:off x="0" y="22875"/>
            <a:ext cx="9144000" cy="5097760"/>
          </a:xfrm>
          <a:prstGeom prst="rect">
            <a:avLst/>
          </a:prstGeom>
          <a:noFill/>
          <a:ln>
            <a:noFill/>
          </a:ln>
        </p:spPr>
      </p:pic>
      <p:pic>
        <p:nvPicPr>
          <p:cNvPr id="3314" name="Google Shape;3314;p239"/>
          <p:cNvPicPr preferRelativeResize="0"/>
          <p:nvPr/>
        </p:nvPicPr>
        <p:blipFill rotWithShape="1">
          <a:blip r:embed="rId4">
            <a:alphaModFix/>
          </a:blip>
          <a:srcRect b="9891" l="0" r="0" t="12220"/>
          <a:stretch/>
        </p:blipFill>
        <p:spPr>
          <a:xfrm>
            <a:off x="621200" y="2225950"/>
            <a:ext cx="5423427" cy="2640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8" name="Shape 3318"/>
        <p:cNvGrpSpPr/>
        <p:nvPr/>
      </p:nvGrpSpPr>
      <p:grpSpPr>
        <a:xfrm>
          <a:off x="0" y="0"/>
          <a:ext cx="0" cy="0"/>
          <a:chOff x="0" y="0"/>
          <a:chExt cx="0" cy="0"/>
        </a:xfrm>
      </p:grpSpPr>
      <p:pic>
        <p:nvPicPr>
          <p:cNvPr id="3319" name="Google Shape;3319;p240"/>
          <p:cNvPicPr preferRelativeResize="0"/>
          <p:nvPr/>
        </p:nvPicPr>
        <p:blipFill rotWithShape="1">
          <a:blip r:embed="rId3">
            <a:alphaModFix/>
          </a:blip>
          <a:srcRect b="6121" l="0" r="0" t="9553"/>
          <a:stretch/>
        </p:blipFill>
        <p:spPr>
          <a:xfrm>
            <a:off x="0" y="0"/>
            <a:ext cx="9144003" cy="5143499"/>
          </a:xfrm>
          <a:prstGeom prst="rect">
            <a:avLst/>
          </a:prstGeom>
          <a:noFill/>
          <a:ln>
            <a:noFill/>
          </a:ln>
        </p:spPr>
      </p:pic>
      <p:sp>
        <p:nvSpPr>
          <p:cNvPr id="3320" name="Google Shape;3320;p240"/>
          <p:cNvSpPr txBox="1"/>
          <p:nvPr/>
        </p:nvSpPr>
        <p:spPr>
          <a:xfrm>
            <a:off x="1061100" y="2123850"/>
            <a:ext cx="7021800" cy="895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highlight>
                  <a:srgbClr val="FFFFFF"/>
                </a:highlight>
                <a:latin typeface="Montserrat"/>
                <a:ea typeface="Montserrat"/>
                <a:cs typeface="Montserrat"/>
                <a:sym typeface="Montserrat"/>
              </a:rPr>
              <a:t>National governments must prioritise building climate resilience in cities</a:t>
            </a:r>
            <a:r>
              <a:rPr lang="en-GB">
                <a:solidFill>
                  <a:schemeClr val="dk1"/>
                </a:solidFill>
                <a:highlight>
                  <a:srgbClr val="FFFFFF"/>
                </a:highlight>
                <a:latin typeface="Montserrat"/>
                <a:ea typeface="Montserrat"/>
                <a:cs typeface="Montserrat"/>
                <a:sym typeface="Montserrat"/>
              </a:rPr>
              <a:t>, recognising that investing in cities is a powerful way of acting simultaneously on development, biodiversity and climate challenges.</a:t>
            </a:r>
            <a:endParaRPr>
              <a:solidFill>
                <a:schemeClr val="dk1"/>
              </a:solidFill>
              <a:highlight>
                <a:srgbClr val="FFFFFF"/>
              </a:highlight>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324" name="Shape 3324"/>
        <p:cNvGrpSpPr/>
        <p:nvPr/>
      </p:nvGrpSpPr>
      <p:grpSpPr>
        <a:xfrm>
          <a:off x="0" y="0"/>
          <a:ext cx="0" cy="0"/>
          <a:chOff x="0" y="0"/>
          <a:chExt cx="0" cy="0"/>
        </a:xfrm>
      </p:grpSpPr>
      <p:sp>
        <p:nvSpPr>
          <p:cNvPr id="3325" name="Google Shape;3325;p241"/>
          <p:cNvSpPr txBox="1"/>
          <p:nvPr>
            <p:ph idx="1" type="subTitle"/>
          </p:nvPr>
        </p:nvSpPr>
        <p:spPr>
          <a:xfrm>
            <a:off x="3442950" y="2878200"/>
            <a:ext cx="2258100" cy="7143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None/>
            </a:pPr>
            <a:r>
              <a:rPr lang="en-GB" sz="1000">
                <a:solidFill>
                  <a:schemeClr val="lt1"/>
                </a:solidFill>
              </a:rPr>
              <a:t>Sachin Bhoite</a:t>
            </a:r>
            <a:endParaRPr sz="1000">
              <a:solidFill>
                <a:schemeClr val="lt1"/>
              </a:solidFill>
            </a:endParaRPr>
          </a:p>
          <a:p>
            <a:pPr indent="0" lvl="0" marL="0" rtl="0" algn="ctr">
              <a:spcBef>
                <a:spcPts val="0"/>
              </a:spcBef>
              <a:spcAft>
                <a:spcPts val="0"/>
              </a:spcAft>
              <a:buNone/>
            </a:pPr>
            <a:r>
              <a:rPr lang="en-GB" sz="1000">
                <a:solidFill>
                  <a:schemeClr val="lt1"/>
                </a:solidFill>
              </a:rPr>
              <a:t>sbhoite@c40.org</a:t>
            </a:r>
            <a:endParaRPr sz="1000">
              <a:solidFill>
                <a:schemeClr val="lt1"/>
              </a:solidFill>
            </a:endParaRPr>
          </a:p>
        </p:txBody>
      </p:sp>
      <p:sp>
        <p:nvSpPr>
          <p:cNvPr id="3326" name="Google Shape;3326;p241"/>
          <p:cNvSpPr txBox="1"/>
          <p:nvPr/>
        </p:nvSpPr>
        <p:spPr>
          <a:xfrm>
            <a:off x="3355500" y="2537725"/>
            <a:ext cx="2433000" cy="4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900">
                <a:solidFill>
                  <a:schemeClr val="dk1"/>
                </a:solidFill>
                <a:latin typeface="Montserrat"/>
                <a:ea typeface="Montserrat"/>
                <a:cs typeface="Montserrat"/>
                <a:sym typeface="Montserrat"/>
              </a:rPr>
              <a:t>Thank you</a:t>
            </a:r>
            <a:endParaRPr b="1" sz="19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227"/>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800"/>
              <a:buNone/>
            </a:pPr>
            <a:fld id="{00000000-1234-1234-1234-123412341234}" type="slidenum">
              <a:rPr lang="en-GB"/>
              <a:t>‹#›</a:t>
            </a:fld>
            <a:endParaRPr>
              <a:latin typeface="Montserrat"/>
              <a:ea typeface="Montserrat"/>
              <a:cs typeface="Montserrat"/>
              <a:sym typeface="Montserrat"/>
            </a:endParaRPr>
          </a:p>
        </p:txBody>
      </p:sp>
      <p:sp>
        <p:nvSpPr>
          <p:cNvPr id="3112" name="Google Shape;3112;p227"/>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400"/>
              <a:buNone/>
            </a:pPr>
            <a:r>
              <a:rPr lang="en-GB"/>
              <a:t>The C40 Cities network</a:t>
            </a:r>
            <a:endParaRPr/>
          </a:p>
        </p:txBody>
      </p:sp>
      <p:sp>
        <p:nvSpPr>
          <p:cNvPr id="3113" name="Google Shape;3113;p227"/>
          <p:cNvSpPr txBox="1"/>
          <p:nvPr/>
        </p:nvSpPr>
        <p:spPr>
          <a:xfrm>
            <a:off x="5058900" y="799963"/>
            <a:ext cx="3952800" cy="1054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Montserrat"/>
                <a:ea typeface="Montserrat"/>
                <a:cs typeface="Montserrat"/>
                <a:sym typeface="Montserrat"/>
              </a:rPr>
              <a:t>Directly representing </a:t>
            </a:r>
            <a:r>
              <a:rPr b="0" i="0" lang="en-GB" sz="1600" u="none" cap="none" strike="noStrike">
                <a:solidFill>
                  <a:schemeClr val="dk1"/>
                </a:solidFill>
                <a:latin typeface="Montserrat Black"/>
                <a:ea typeface="Montserrat Black"/>
                <a:cs typeface="Montserrat Black"/>
                <a:sym typeface="Montserrat Black"/>
              </a:rPr>
              <a:t>582 million</a:t>
            </a:r>
            <a:r>
              <a:rPr b="1" i="0" lang="en-GB" sz="1600" u="none" cap="none" strike="noStrike">
                <a:solidFill>
                  <a:schemeClr val="dk1"/>
                </a:solidFill>
                <a:latin typeface="Montserrat"/>
                <a:ea typeface="Montserrat"/>
                <a:cs typeface="Montserrat"/>
                <a:sym typeface="Montserrat"/>
              </a:rPr>
              <a:t> residents</a:t>
            </a:r>
            <a:endParaRPr b="1"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Montserrat"/>
                <a:ea typeface="Montserrat"/>
                <a:cs typeface="Montserrat"/>
                <a:sym typeface="Montserrat"/>
              </a:rPr>
              <a:t>Influencing </a:t>
            </a:r>
            <a:r>
              <a:rPr b="0" i="0" lang="en-GB" sz="1600" u="none" cap="none" strike="noStrike">
                <a:solidFill>
                  <a:schemeClr val="dk1"/>
                </a:solidFill>
                <a:latin typeface="Montserrat Black"/>
                <a:ea typeface="Montserrat Black"/>
                <a:cs typeface="Montserrat Black"/>
                <a:sym typeface="Montserrat Black"/>
              </a:rPr>
              <a:t>896 million</a:t>
            </a:r>
            <a:r>
              <a:rPr b="1" i="0" lang="en-GB" sz="1600" u="none" cap="none" strike="noStrike">
                <a:solidFill>
                  <a:schemeClr val="dk1"/>
                </a:solidFill>
                <a:latin typeface="Montserrat"/>
                <a:ea typeface="Montserrat"/>
                <a:cs typeface="Montserrat"/>
                <a:sym typeface="Montserrat"/>
              </a:rPr>
              <a:t> people</a:t>
            </a:r>
            <a:endParaRPr b="1" i="0" sz="1600" u="none" cap="none" strike="noStrike">
              <a:solidFill>
                <a:schemeClr val="dk1"/>
              </a:solidFill>
              <a:latin typeface="Montserrat"/>
              <a:ea typeface="Montserrat"/>
              <a:cs typeface="Montserrat"/>
              <a:sym typeface="Montserrat"/>
            </a:endParaRPr>
          </a:p>
        </p:txBody>
      </p:sp>
      <p:sp>
        <p:nvSpPr>
          <p:cNvPr id="3114" name="Google Shape;3114;p227"/>
          <p:cNvSpPr txBox="1"/>
          <p:nvPr/>
        </p:nvSpPr>
        <p:spPr>
          <a:xfrm>
            <a:off x="464100" y="703013"/>
            <a:ext cx="12954000" cy="7128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None/>
            </a:pPr>
            <a:r>
              <a:rPr b="0" i="0" lang="en-GB" sz="1800" u="none" cap="none" strike="noStrike">
                <a:solidFill>
                  <a:srgbClr val="00B0F0"/>
                </a:solidFill>
                <a:latin typeface="Montserrat ExtraBold"/>
                <a:ea typeface="Montserrat ExtraBold"/>
                <a:cs typeface="Montserrat ExtraBold"/>
                <a:sym typeface="Montserrat ExtraBold"/>
              </a:rPr>
              <a:t>A network of </a:t>
            </a:r>
            <a:r>
              <a:rPr b="0" i="0" lang="en-GB" sz="1800" u="none" cap="none" strike="noStrike">
                <a:solidFill>
                  <a:srgbClr val="000000"/>
                </a:solidFill>
                <a:latin typeface="Montserrat ExtraBold"/>
                <a:ea typeface="Montserrat ExtraBold"/>
                <a:cs typeface="Montserrat ExtraBold"/>
                <a:sym typeface="Montserrat ExtraBold"/>
              </a:rPr>
              <a:t>97 cities</a:t>
            </a:r>
            <a:r>
              <a:rPr b="0" i="0" lang="en-GB" sz="1800" u="none" cap="none" strike="noStrike">
                <a:solidFill>
                  <a:srgbClr val="00B0F0"/>
                </a:solidFill>
                <a:latin typeface="Montserrat ExtraBold"/>
                <a:ea typeface="Montserrat ExtraBold"/>
                <a:cs typeface="Montserrat ExtraBold"/>
                <a:sym typeface="Montserrat ExtraBold"/>
              </a:rPr>
              <a:t> led by </a:t>
            </a:r>
            <a:r>
              <a:rPr b="0" i="0" lang="en-GB" sz="1800" u="none" cap="none" strike="noStrike">
                <a:solidFill>
                  <a:srgbClr val="000000"/>
                </a:solidFill>
                <a:latin typeface="Montserrat ExtraBold"/>
                <a:ea typeface="Montserrat ExtraBold"/>
                <a:cs typeface="Montserrat ExtraBold"/>
                <a:sym typeface="Montserrat ExtraBold"/>
              </a:rPr>
              <a:t>Mayors</a:t>
            </a:r>
            <a:r>
              <a:rPr b="0" i="0" lang="en-GB" sz="1800" u="none" cap="none" strike="noStrike">
                <a:solidFill>
                  <a:srgbClr val="00B0F0"/>
                </a:solidFill>
                <a:latin typeface="Montserrat ExtraBold"/>
                <a:ea typeface="Montserrat ExtraBold"/>
                <a:cs typeface="Montserrat ExtraBold"/>
                <a:sym typeface="Montserrat ExtraBold"/>
              </a:rPr>
              <a:t> </a:t>
            </a:r>
            <a:endParaRPr b="0" i="0" sz="1800" u="none" cap="none" strike="noStrike">
              <a:solidFill>
                <a:schemeClr val="dk1"/>
              </a:solidFill>
              <a:latin typeface="Montserrat ExtraBold"/>
              <a:ea typeface="Montserrat ExtraBold"/>
              <a:cs typeface="Montserrat ExtraBold"/>
              <a:sym typeface="Montserrat ExtraBold"/>
            </a:endParaRPr>
          </a:p>
        </p:txBody>
      </p:sp>
      <p:pic>
        <p:nvPicPr>
          <p:cNvPr descr="Grupo de pessoas" id="3115" name="Google Shape;3115;p227"/>
          <p:cNvPicPr preferRelativeResize="0"/>
          <p:nvPr/>
        </p:nvPicPr>
        <p:blipFill rotWithShape="1">
          <a:blip r:embed="rId3">
            <a:alphaModFix/>
          </a:blip>
          <a:srcRect b="0" l="0" r="0" t="0"/>
          <a:stretch/>
        </p:blipFill>
        <p:spPr>
          <a:xfrm>
            <a:off x="7833403" y="1922570"/>
            <a:ext cx="649180" cy="6491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9" name="Shape 3119"/>
        <p:cNvGrpSpPr/>
        <p:nvPr/>
      </p:nvGrpSpPr>
      <p:grpSpPr>
        <a:xfrm>
          <a:off x="0" y="0"/>
          <a:ext cx="0" cy="0"/>
          <a:chOff x="0" y="0"/>
          <a:chExt cx="0" cy="0"/>
        </a:xfrm>
      </p:grpSpPr>
      <p:sp>
        <p:nvSpPr>
          <p:cNvPr id="3120" name="Google Shape;3120;p228"/>
          <p:cNvSpPr txBox="1"/>
          <p:nvPr>
            <p:ph type="title"/>
          </p:nvPr>
        </p:nvSpPr>
        <p:spPr>
          <a:xfrm>
            <a:off x="464100" y="288113"/>
            <a:ext cx="6614700" cy="4149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SzPct val="111111"/>
              <a:buNone/>
            </a:pPr>
            <a:r>
              <a:rPr b="1" lang="en-GB">
                <a:latin typeface="Montserrat"/>
                <a:ea typeface="Montserrat"/>
                <a:cs typeface="Montserrat"/>
                <a:sym typeface="Montserrat"/>
              </a:rPr>
              <a:t>C40 Networks supporting Urban Adaptation</a:t>
            </a:r>
            <a:endParaRPr/>
          </a:p>
        </p:txBody>
      </p:sp>
      <p:sp>
        <p:nvSpPr>
          <p:cNvPr id="3121" name="Google Shape;3121;p228"/>
          <p:cNvSpPr txBox="1"/>
          <p:nvPr/>
        </p:nvSpPr>
        <p:spPr>
          <a:xfrm>
            <a:off x="2475557" y="823348"/>
            <a:ext cx="1803600" cy="664800"/>
          </a:xfrm>
          <a:prstGeom prst="rect">
            <a:avLst/>
          </a:prstGeom>
          <a:solidFill>
            <a:srgbClr val="F1594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p>
            <a:pPr indent="0" lvl="0" marL="0" marR="0" rtl="0" algn="ctr">
              <a:lnSpc>
                <a:spcPct val="100000"/>
              </a:lnSpc>
              <a:spcBef>
                <a:spcPts val="0"/>
              </a:spcBef>
              <a:spcAft>
                <a:spcPts val="0"/>
              </a:spcAft>
              <a:buClr>
                <a:srgbClr val="FFFFFF"/>
              </a:buClr>
              <a:buSzPts val="2100"/>
              <a:buFont typeface="Montserrat ExtraBold"/>
              <a:buNone/>
            </a:pPr>
            <a:r>
              <a:rPr b="1" i="0" lang="en-GB" sz="1400" u="none" cap="none" strike="noStrike">
                <a:solidFill>
                  <a:srgbClr val="FFFFFF"/>
                </a:solidFill>
                <a:latin typeface="Montserrat"/>
                <a:ea typeface="Montserrat"/>
                <a:cs typeface="Montserrat"/>
                <a:sym typeface="Montserrat"/>
              </a:rPr>
              <a:t>Water Security Network</a:t>
            </a:r>
            <a:endParaRPr/>
          </a:p>
        </p:txBody>
      </p:sp>
      <p:pic>
        <p:nvPicPr>
          <p:cNvPr id="3122" name="Google Shape;3122;p228"/>
          <p:cNvPicPr preferRelativeResize="0"/>
          <p:nvPr/>
        </p:nvPicPr>
        <p:blipFill rotWithShape="1">
          <a:blip r:embed="rId3">
            <a:alphaModFix/>
          </a:blip>
          <a:srcRect b="0" l="0" r="0" t="0"/>
          <a:stretch/>
        </p:blipFill>
        <p:spPr>
          <a:xfrm>
            <a:off x="4688682" y="1453787"/>
            <a:ext cx="1803520" cy="1078818"/>
          </a:xfrm>
          <a:prstGeom prst="rect">
            <a:avLst/>
          </a:prstGeom>
          <a:noFill/>
          <a:ln>
            <a:noFill/>
          </a:ln>
        </p:spPr>
      </p:pic>
      <p:pic>
        <p:nvPicPr>
          <p:cNvPr id="3123" name="Google Shape;3123;p228"/>
          <p:cNvPicPr preferRelativeResize="0"/>
          <p:nvPr/>
        </p:nvPicPr>
        <p:blipFill rotWithShape="1">
          <a:blip r:embed="rId4">
            <a:alphaModFix/>
          </a:blip>
          <a:srcRect b="0" l="0" r="0" t="0"/>
          <a:stretch/>
        </p:blipFill>
        <p:spPr>
          <a:xfrm>
            <a:off x="6944717" y="1424076"/>
            <a:ext cx="1808471" cy="1115568"/>
          </a:xfrm>
          <a:prstGeom prst="rect">
            <a:avLst/>
          </a:prstGeom>
          <a:noFill/>
          <a:ln>
            <a:noFill/>
          </a:ln>
        </p:spPr>
      </p:pic>
      <p:pic>
        <p:nvPicPr>
          <p:cNvPr id="3124" name="Google Shape;3124;p228"/>
          <p:cNvPicPr preferRelativeResize="0"/>
          <p:nvPr/>
        </p:nvPicPr>
        <p:blipFill rotWithShape="1">
          <a:blip r:embed="rId5">
            <a:alphaModFix/>
          </a:blip>
          <a:srcRect b="0" l="0" r="0" t="0"/>
          <a:stretch/>
        </p:blipFill>
        <p:spPr>
          <a:xfrm>
            <a:off x="410371" y="1453787"/>
            <a:ext cx="1803520" cy="1023405"/>
          </a:xfrm>
          <a:prstGeom prst="rect">
            <a:avLst/>
          </a:prstGeom>
          <a:noFill/>
          <a:ln>
            <a:noFill/>
          </a:ln>
        </p:spPr>
      </p:pic>
      <p:pic>
        <p:nvPicPr>
          <p:cNvPr id="3125" name="Google Shape;3125;p228"/>
          <p:cNvPicPr preferRelativeResize="0"/>
          <p:nvPr/>
        </p:nvPicPr>
        <p:blipFill rotWithShape="1">
          <a:blip r:embed="rId6">
            <a:alphaModFix/>
          </a:blip>
          <a:srcRect b="0" l="0" r="0" t="0"/>
          <a:stretch/>
        </p:blipFill>
        <p:spPr>
          <a:xfrm>
            <a:off x="2475557" y="1488217"/>
            <a:ext cx="1803520" cy="1009958"/>
          </a:xfrm>
          <a:prstGeom prst="rect">
            <a:avLst/>
          </a:prstGeom>
          <a:noFill/>
          <a:ln>
            <a:noFill/>
          </a:ln>
        </p:spPr>
      </p:pic>
      <p:pic>
        <p:nvPicPr>
          <p:cNvPr id="3126" name="Google Shape;3126;p228"/>
          <p:cNvPicPr preferRelativeResize="0"/>
          <p:nvPr/>
        </p:nvPicPr>
        <p:blipFill rotWithShape="1">
          <a:blip r:embed="rId7">
            <a:alphaModFix/>
          </a:blip>
          <a:srcRect b="0" l="0" r="0" t="0"/>
          <a:stretch/>
        </p:blipFill>
        <p:spPr>
          <a:xfrm>
            <a:off x="4932909" y="2721378"/>
            <a:ext cx="1806940" cy="1023555"/>
          </a:xfrm>
          <a:prstGeom prst="rect">
            <a:avLst/>
          </a:prstGeom>
          <a:noFill/>
          <a:ln>
            <a:noFill/>
          </a:ln>
        </p:spPr>
      </p:pic>
      <p:pic>
        <p:nvPicPr>
          <p:cNvPr id="3127" name="Google Shape;3127;p228"/>
          <p:cNvPicPr preferRelativeResize="0"/>
          <p:nvPr/>
        </p:nvPicPr>
        <p:blipFill rotWithShape="1">
          <a:blip r:embed="rId8">
            <a:alphaModFix/>
          </a:blip>
          <a:srcRect b="0" l="0" r="0" t="0"/>
          <a:stretch/>
        </p:blipFill>
        <p:spPr>
          <a:xfrm>
            <a:off x="6183296" y="3223804"/>
            <a:ext cx="1505824" cy="1032565"/>
          </a:xfrm>
          <a:prstGeom prst="rect">
            <a:avLst/>
          </a:prstGeom>
          <a:noFill/>
          <a:ln>
            <a:noFill/>
          </a:ln>
        </p:spPr>
      </p:pic>
      <p:pic>
        <p:nvPicPr>
          <p:cNvPr id="3128" name="Google Shape;3128;p228"/>
          <p:cNvPicPr preferRelativeResize="0"/>
          <p:nvPr/>
        </p:nvPicPr>
        <p:blipFill rotWithShape="1">
          <a:blip r:embed="rId9">
            <a:alphaModFix/>
          </a:blip>
          <a:srcRect b="0" l="0" r="0" t="0"/>
          <a:stretch/>
        </p:blipFill>
        <p:spPr>
          <a:xfrm>
            <a:off x="7242257" y="3883160"/>
            <a:ext cx="1631796" cy="1032564"/>
          </a:xfrm>
          <a:prstGeom prst="rect">
            <a:avLst/>
          </a:prstGeom>
          <a:noFill/>
          <a:ln>
            <a:noFill/>
          </a:ln>
        </p:spPr>
      </p:pic>
      <p:pic>
        <p:nvPicPr>
          <p:cNvPr descr="A screenshot of a cell phone&#10;&#10;Description automatically generated" id="3129" name="Google Shape;3129;p228"/>
          <p:cNvPicPr preferRelativeResize="0"/>
          <p:nvPr/>
        </p:nvPicPr>
        <p:blipFill rotWithShape="1">
          <a:blip r:embed="rId10">
            <a:alphaModFix/>
          </a:blip>
          <a:srcRect b="0" l="0" r="0" t="0"/>
          <a:stretch/>
        </p:blipFill>
        <p:spPr>
          <a:xfrm>
            <a:off x="1085845" y="2571750"/>
            <a:ext cx="1323146" cy="1763717"/>
          </a:xfrm>
          <a:prstGeom prst="rect">
            <a:avLst/>
          </a:prstGeom>
          <a:noFill/>
          <a:ln>
            <a:noFill/>
          </a:ln>
        </p:spPr>
      </p:pic>
      <p:pic>
        <p:nvPicPr>
          <p:cNvPr descr="A screenshot of a cell phone&#10;&#10;Description automatically generated" id="3130" name="Google Shape;3130;p228"/>
          <p:cNvPicPr preferRelativeResize="0"/>
          <p:nvPr/>
        </p:nvPicPr>
        <p:blipFill rotWithShape="1">
          <a:blip r:embed="rId11">
            <a:alphaModFix/>
          </a:blip>
          <a:srcRect b="0" l="0" r="0" t="0"/>
          <a:stretch/>
        </p:blipFill>
        <p:spPr>
          <a:xfrm>
            <a:off x="1691046" y="2999306"/>
            <a:ext cx="1323145" cy="1767709"/>
          </a:xfrm>
          <a:prstGeom prst="rect">
            <a:avLst/>
          </a:prstGeom>
          <a:noFill/>
          <a:ln>
            <a:noFill/>
          </a:ln>
        </p:spPr>
      </p:pic>
      <p:pic>
        <p:nvPicPr>
          <p:cNvPr descr="A screenshot of a cell phone&#10;&#10;Description automatically generated" id="3131" name="Google Shape;3131;p228"/>
          <p:cNvPicPr preferRelativeResize="0"/>
          <p:nvPr/>
        </p:nvPicPr>
        <p:blipFill rotWithShape="1">
          <a:blip r:embed="rId12">
            <a:alphaModFix/>
          </a:blip>
          <a:srcRect b="0" l="0" r="0" t="0"/>
          <a:stretch/>
        </p:blipFill>
        <p:spPr>
          <a:xfrm>
            <a:off x="2269978" y="3453608"/>
            <a:ext cx="1186062" cy="1578123"/>
          </a:xfrm>
          <a:prstGeom prst="rect">
            <a:avLst/>
          </a:prstGeom>
          <a:noFill/>
          <a:ln>
            <a:noFill/>
          </a:ln>
        </p:spPr>
      </p:pic>
      <p:sp>
        <p:nvSpPr>
          <p:cNvPr id="3132" name="Google Shape;3132;p228"/>
          <p:cNvSpPr txBox="1"/>
          <p:nvPr/>
        </p:nvSpPr>
        <p:spPr>
          <a:xfrm>
            <a:off x="4688682" y="813397"/>
            <a:ext cx="1803600" cy="664800"/>
          </a:xfrm>
          <a:prstGeom prst="rect">
            <a:avLst/>
          </a:prstGeom>
          <a:solidFill>
            <a:srgbClr val="00C245"/>
          </a:solidFill>
          <a:ln cap="flat" cmpd="sng" w="28575">
            <a:solidFill>
              <a:schemeClr val="dk1"/>
            </a:solidFill>
            <a:prstDash val="solid"/>
            <a:round/>
            <a:headEnd len="sm" w="sm" type="none"/>
            <a:tailEnd len="sm" w="sm" type="none"/>
          </a:ln>
        </p:spPr>
        <p:txBody>
          <a:bodyPr anchorCtr="0" anchor="ctr" bIns="0" lIns="165600" spcFirstLastPara="1" rIns="162000" wrap="square" tIns="0">
            <a:noAutofit/>
          </a:bodyPr>
          <a:lstStyle/>
          <a:p>
            <a:pPr indent="0" lvl="0" marL="0" marR="0" rtl="0" algn="ctr">
              <a:lnSpc>
                <a:spcPct val="100000"/>
              </a:lnSpc>
              <a:spcBef>
                <a:spcPts val="0"/>
              </a:spcBef>
              <a:spcAft>
                <a:spcPts val="0"/>
              </a:spcAft>
              <a:buClr>
                <a:srgbClr val="FFFFFF"/>
              </a:buClr>
              <a:buSzPts val="2100"/>
              <a:buFont typeface="Montserrat ExtraBold"/>
              <a:buNone/>
            </a:pPr>
            <a:r>
              <a:rPr b="1" i="0" lang="en-GB" sz="1400" u="none" cap="none" strike="noStrike">
                <a:solidFill>
                  <a:srgbClr val="FFFFFF"/>
                </a:solidFill>
                <a:latin typeface="Montserrat"/>
                <a:ea typeface="Montserrat"/>
                <a:cs typeface="Montserrat"/>
                <a:sym typeface="Montserrat"/>
              </a:rPr>
              <a:t>Connecting Delta Cities Network</a:t>
            </a:r>
            <a:endParaRPr/>
          </a:p>
        </p:txBody>
      </p:sp>
      <p:sp>
        <p:nvSpPr>
          <p:cNvPr id="3133" name="Google Shape;3133;p228"/>
          <p:cNvSpPr txBox="1"/>
          <p:nvPr>
            <p:ph idx="2" type="title"/>
          </p:nvPr>
        </p:nvSpPr>
        <p:spPr>
          <a:xfrm>
            <a:off x="410371" y="834723"/>
            <a:ext cx="1803600" cy="664800"/>
          </a:xfrm>
          <a:prstGeom prst="rect">
            <a:avLst/>
          </a:prstGeom>
          <a:solidFill>
            <a:schemeClr val="accent1"/>
          </a:solidFill>
          <a:ln cap="flat" cmpd="sng" w="28575">
            <a:solidFill>
              <a:schemeClr val="dk1"/>
            </a:solidFill>
            <a:prstDash val="solid"/>
            <a:round/>
            <a:headEnd len="sm" w="sm" type="none"/>
            <a:tailEnd len="sm" w="sm" type="none"/>
          </a:ln>
        </p:spPr>
        <p:txBody>
          <a:bodyPr anchorCtr="0" anchor="ctr" bIns="0" lIns="82800" spcFirstLastPara="1" rIns="81000" wrap="square" tIns="0">
            <a:noAutofit/>
          </a:bodyPr>
          <a:lstStyle/>
          <a:p>
            <a:pPr indent="0" lvl="0" marL="0" rtl="0" algn="ctr">
              <a:lnSpc>
                <a:spcPct val="100000"/>
              </a:lnSpc>
              <a:spcBef>
                <a:spcPts val="0"/>
              </a:spcBef>
              <a:spcAft>
                <a:spcPts val="0"/>
              </a:spcAft>
              <a:buClr>
                <a:srgbClr val="FFFFFF"/>
              </a:buClr>
              <a:buSzPts val="2100"/>
              <a:buFont typeface="Montserrat ExtraBold"/>
              <a:buNone/>
            </a:pPr>
            <a:r>
              <a:rPr b="1" lang="en-GB" sz="1400">
                <a:latin typeface="Montserrat"/>
                <a:ea typeface="Montserrat"/>
                <a:cs typeface="Montserrat"/>
                <a:sym typeface="Montserrat"/>
              </a:rPr>
              <a:t>Urban Flooding Network</a:t>
            </a:r>
            <a:endParaRPr/>
          </a:p>
        </p:txBody>
      </p:sp>
      <p:sp>
        <p:nvSpPr>
          <p:cNvPr id="3134" name="Google Shape;3134;p228"/>
          <p:cNvSpPr txBox="1"/>
          <p:nvPr/>
        </p:nvSpPr>
        <p:spPr>
          <a:xfrm>
            <a:off x="3732414" y="4103051"/>
            <a:ext cx="1526400" cy="721500"/>
          </a:xfrm>
          <a:prstGeom prst="rect">
            <a:avLst/>
          </a:prstGeom>
          <a:noFill/>
          <a:ln>
            <a:noFill/>
          </a:ln>
        </p:spPr>
        <p:txBody>
          <a:bodyPr anchorCtr="0" anchor="t" bIns="0" lIns="0" spcFirstLastPara="1" rIns="0" wrap="square" tIns="0">
            <a:normAutofit/>
          </a:bodyPr>
          <a:lstStyle/>
          <a:p>
            <a:pPr indent="0" lvl="0" marL="0" marR="0" rtl="0" algn="l">
              <a:lnSpc>
                <a:spcPct val="80000"/>
              </a:lnSpc>
              <a:spcBef>
                <a:spcPts val="0"/>
              </a:spcBef>
              <a:spcAft>
                <a:spcPts val="0"/>
              </a:spcAft>
              <a:buNone/>
            </a:pPr>
            <a:r>
              <a:rPr i="0" lang="en-GB" sz="1600" u="none" cap="none" strike="noStrike">
                <a:solidFill>
                  <a:schemeClr val="dk1"/>
                </a:solidFill>
                <a:latin typeface="Montserrat ExtraBold"/>
                <a:ea typeface="Montserrat ExtraBold"/>
                <a:cs typeface="Montserrat ExtraBold"/>
                <a:sym typeface="Montserrat ExtraBold"/>
              </a:rPr>
              <a:t>To prevent/</a:t>
            </a:r>
            <a:endParaRPr i="0" sz="1600" u="none" cap="none" strike="noStrike">
              <a:solidFill>
                <a:schemeClr val="dk1"/>
              </a:solidFill>
              <a:latin typeface="Montserrat ExtraBold"/>
              <a:ea typeface="Montserrat ExtraBold"/>
              <a:cs typeface="Montserrat ExtraBold"/>
              <a:sym typeface="Montserrat ExtraBold"/>
            </a:endParaRPr>
          </a:p>
          <a:p>
            <a:pPr indent="0" lvl="0" marL="0" marR="0" rtl="0" algn="l">
              <a:lnSpc>
                <a:spcPct val="80000"/>
              </a:lnSpc>
              <a:spcBef>
                <a:spcPts val="0"/>
              </a:spcBef>
              <a:spcAft>
                <a:spcPts val="0"/>
              </a:spcAft>
              <a:buNone/>
            </a:pPr>
            <a:r>
              <a:rPr i="0" lang="en-GB" sz="1600" u="none" cap="none" strike="noStrike">
                <a:solidFill>
                  <a:schemeClr val="dk1"/>
                </a:solidFill>
                <a:latin typeface="Montserrat ExtraBold"/>
                <a:ea typeface="Montserrat ExtraBold"/>
                <a:cs typeface="Montserrat ExtraBold"/>
                <a:sym typeface="Montserrat ExtraBold"/>
              </a:rPr>
              <a:t>reduce the impacts of</a:t>
            </a:r>
            <a:endParaRPr b="1" i="0" sz="1600" u="none" cap="none" strike="noStrike">
              <a:solidFill>
                <a:srgbClr val="000000"/>
              </a:solidFill>
            </a:endParaRPr>
          </a:p>
        </p:txBody>
      </p:sp>
      <p:sp>
        <p:nvSpPr>
          <p:cNvPr id="3135" name="Google Shape;3135;p228"/>
          <p:cNvSpPr/>
          <p:nvPr/>
        </p:nvSpPr>
        <p:spPr>
          <a:xfrm>
            <a:off x="3732433" y="3744932"/>
            <a:ext cx="679800" cy="2487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36" name="Google Shape;3136;p228"/>
          <p:cNvSpPr txBox="1"/>
          <p:nvPr/>
        </p:nvSpPr>
        <p:spPr>
          <a:xfrm>
            <a:off x="6944717" y="835709"/>
            <a:ext cx="1803600" cy="664800"/>
          </a:xfrm>
          <a:prstGeom prst="rect">
            <a:avLst/>
          </a:prstGeom>
          <a:solidFill>
            <a:srgbClr val="FFC000"/>
          </a:solidFill>
          <a:ln cap="flat" cmpd="sng" w="28575">
            <a:solidFill>
              <a:schemeClr val="dk1"/>
            </a:solidFill>
            <a:prstDash val="solid"/>
            <a:round/>
            <a:headEnd len="sm" w="sm" type="none"/>
            <a:tailEnd len="sm" w="sm" type="none"/>
          </a:ln>
        </p:spPr>
        <p:txBody>
          <a:bodyPr anchorCtr="0" anchor="ctr" bIns="0" lIns="165600" spcFirstLastPara="1" rIns="162000" wrap="square" tIns="0">
            <a:noAutofit/>
          </a:bodyPr>
          <a:lstStyle/>
          <a:p>
            <a:pPr indent="0" lvl="0" marL="0" marR="0" rtl="0" algn="ctr">
              <a:lnSpc>
                <a:spcPct val="100000"/>
              </a:lnSpc>
              <a:spcBef>
                <a:spcPts val="0"/>
              </a:spcBef>
              <a:spcAft>
                <a:spcPts val="0"/>
              </a:spcAft>
              <a:buClr>
                <a:srgbClr val="FFFFFF"/>
              </a:buClr>
              <a:buSzPts val="2100"/>
              <a:buFont typeface="Montserrat ExtraBold"/>
              <a:buNone/>
            </a:pPr>
            <a:r>
              <a:rPr b="1" i="0" lang="en-GB" sz="1400" u="none" cap="none" strike="noStrike">
                <a:solidFill>
                  <a:srgbClr val="FFFFFF"/>
                </a:solidFill>
                <a:latin typeface="Montserrat"/>
                <a:ea typeface="Montserrat"/>
                <a:cs typeface="Montserrat"/>
                <a:sym typeface="Montserrat"/>
              </a:rPr>
              <a:t>Cool Cities Network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0" name="Shape 3140"/>
        <p:cNvGrpSpPr/>
        <p:nvPr/>
      </p:nvGrpSpPr>
      <p:grpSpPr>
        <a:xfrm>
          <a:off x="0" y="0"/>
          <a:ext cx="0" cy="0"/>
          <a:chOff x="0" y="0"/>
          <a:chExt cx="0" cy="0"/>
        </a:xfrm>
      </p:grpSpPr>
      <p:pic>
        <p:nvPicPr>
          <p:cNvPr id="3141" name="Google Shape;3141;p229"/>
          <p:cNvPicPr preferRelativeResize="0"/>
          <p:nvPr/>
        </p:nvPicPr>
        <p:blipFill rotWithShape="1">
          <a:blip r:embed="rId3">
            <a:alphaModFix/>
          </a:blip>
          <a:srcRect b="0" l="0" r="0" t="0"/>
          <a:stretch/>
        </p:blipFill>
        <p:spPr>
          <a:xfrm>
            <a:off x="753425" y="0"/>
            <a:ext cx="3624614" cy="5143499"/>
          </a:xfrm>
          <a:prstGeom prst="rect">
            <a:avLst/>
          </a:prstGeom>
          <a:noFill/>
          <a:ln>
            <a:noFill/>
          </a:ln>
        </p:spPr>
      </p:pic>
      <p:pic>
        <p:nvPicPr>
          <p:cNvPr id="3142" name="Google Shape;3142;p229"/>
          <p:cNvPicPr preferRelativeResize="0"/>
          <p:nvPr/>
        </p:nvPicPr>
        <p:blipFill>
          <a:blip r:embed="rId4">
            <a:alphaModFix/>
          </a:blip>
          <a:stretch>
            <a:fillRect/>
          </a:stretch>
        </p:blipFill>
        <p:spPr>
          <a:xfrm>
            <a:off x="4421797" y="0"/>
            <a:ext cx="3665406" cy="5143499"/>
          </a:xfrm>
          <a:prstGeom prst="rect">
            <a:avLst/>
          </a:prstGeom>
          <a:noFill/>
          <a:ln>
            <a:noFill/>
          </a:ln>
        </p:spPr>
      </p:pic>
      <p:pic>
        <p:nvPicPr>
          <p:cNvPr id="3143" name="Google Shape;3143;p229"/>
          <p:cNvPicPr preferRelativeResize="0"/>
          <p:nvPr/>
        </p:nvPicPr>
        <p:blipFill rotWithShape="1">
          <a:blip r:embed="rId5">
            <a:alphaModFix/>
          </a:blip>
          <a:srcRect b="0" l="0" r="0" t="6252"/>
          <a:stretch/>
        </p:blipFill>
        <p:spPr>
          <a:xfrm>
            <a:off x="4943075" y="2215600"/>
            <a:ext cx="3724675" cy="1706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7" name="Shape 3147"/>
        <p:cNvGrpSpPr/>
        <p:nvPr/>
      </p:nvGrpSpPr>
      <p:grpSpPr>
        <a:xfrm>
          <a:off x="0" y="0"/>
          <a:ext cx="0" cy="0"/>
          <a:chOff x="0" y="0"/>
          <a:chExt cx="0" cy="0"/>
        </a:xfrm>
      </p:grpSpPr>
      <p:sp>
        <p:nvSpPr>
          <p:cNvPr id="3148" name="Google Shape;3148;p230"/>
          <p:cNvSpPr txBox="1"/>
          <p:nvPr>
            <p:ph type="title"/>
          </p:nvPr>
        </p:nvSpPr>
        <p:spPr>
          <a:xfrm>
            <a:off x="371700" y="1170450"/>
            <a:ext cx="3847800" cy="33891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108000" lIns="108000" spcFirstLastPara="1" rIns="108000" wrap="square" tIns="108000">
            <a:noAutofit/>
          </a:bodyPr>
          <a:lstStyle/>
          <a:p>
            <a:pPr indent="0" lvl="0" marL="0" rtl="0" algn="l">
              <a:lnSpc>
                <a:spcPct val="100000"/>
              </a:lnSpc>
              <a:spcBef>
                <a:spcPts val="400"/>
              </a:spcBef>
              <a:spcAft>
                <a:spcPts val="0"/>
              </a:spcAft>
              <a:buSzPts val="2100"/>
              <a:buNone/>
            </a:pPr>
            <a:r>
              <a:rPr b="1" lang="en-GB" sz="1600">
                <a:solidFill>
                  <a:schemeClr val="accent3"/>
                </a:solidFill>
                <a:latin typeface="Montserrat"/>
                <a:ea typeface="Montserrat"/>
                <a:cs typeface="Montserrat"/>
                <a:sym typeface="Montserrat"/>
              </a:rPr>
              <a:t>Making our Cities Greener and More Resilient</a:t>
            </a:r>
            <a:endParaRPr sz="1600">
              <a:latin typeface="Montserrat"/>
              <a:ea typeface="Montserrat"/>
              <a:cs typeface="Montserrat"/>
              <a:sym typeface="Montserrat"/>
            </a:endParaRPr>
          </a:p>
          <a:p>
            <a:pPr indent="0" lvl="0" marL="0" rtl="0" algn="l">
              <a:lnSpc>
                <a:spcPct val="100000"/>
              </a:lnSpc>
              <a:spcBef>
                <a:spcPts val="400"/>
              </a:spcBef>
              <a:spcAft>
                <a:spcPts val="0"/>
              </a:spcAft>
              <a:buSzPts val="2100"/>
              <a:buNone/>
            </a:pPr>
            <a:br>
              <a:rPr i="1" lang="en-GB" sz="1600">
                <a:latin typeface="Montserrat"/>
                <a:ea typeface="Montserrat"/>
                <a:cs typeface="Montserrat"/>
                <a:sym typeface="Montserrat"/>
              </a:rPr>
            </a:br>
            <a:r>
              <a:rPr lang="en-GB" sz="1600">
                <a:latin typeface="Montserrat"/>
                <a:ea typeface="Montserrat"/>
                <a:cs typeface="Montserrat"/>
                <a:sym typeface="Montserrat"/>
              </a:rPr>
              <a:t>Calling on cities to </a:t>
            </a:r>
            <a:r>
              <a:rPr b="1" lang="en-GB" sz="1600">
                <a:latin typeface="Montserrat"/>
                <a:ea typeface="Montserrat"/>
                <a:cs typeface="Montserrat"/>
                <a:sym typeface="Montserrat"/>
              </a:rPr>
              <a:t>increase and enhance nature in their urban environments</a:t>
            </a:r>
            <a:r>
              <a:rPr lang="en-GB" sz="1600">
                <a:latin typeface="Montserrat"/>
                <a:ea typeface="Montserrat"/>
                <a:cs typeface="Montserrat"/>
                <a:sym typeface="Montserrat"/>
              </a:rPr>
              <a:t> that reduces climate risk and vulnerability, supports wider ecosystem services, and is equitably distributed and publicly accessible, by 2030.</a:t>
            </a:r>
            <a:endParaRPr sz="1600">
              <a:latin typeface="Montserrat"/>
              <a:ea typeface="Montserrat"/>
              <a:cs typeface="Montserrat"/>
              <a:sym typeface="Montserrat"/>
            </a:endParaRPr>
          </a:p>
          <a:p>
            <a:pPr indent="0" lvl="0" marL="0" rtl="0" algn="l">
              <a:lnSpc>
                <a:spcPct val="100000"/>
              </a:lnSpc>
              <a:spcBef>
                <a:spcPts val="1000"/>
              </a:spcBef>
              <a:spcAft>
                <a:spcPts val="0"/>
              </a:spcAft>
              <a:buClr>
                <a:schemeClr val="dk1"/>
              </a:buClr>
              <a:buFont typeface="Arial"/>
              <a:buNone/>
            </a:pPr>
            <a:r>
              <a:rPr lang="en-GB" sz="1500">
                <a:latin typeface="Montserrat"/>
                <a:ea typeface="Montserrat"/>
                <a:cs typeface="Montserrat"/>
                <a:sym typeface="Montserrat"/>
              </a:rPr>
              <a:t>The objectives of this declaration are to set inclusive and equitable targets to develop </a:t>
            </a:r>
            <a:r>
              <a:rPr b="1" lang="en-GB" sz="1500">
                <a:solidFill>
                  <a:srgbClr val="00B050"/>
                </a:solidFill>
                <a:latin typeface="Montserrat"/>
                <a:ea typeface="Montserrat"/>
                <a:cs typeface="Montserrat"/>
                <a:sym typeface="Montserrat"/>
              </a:rPr>
              <a:t>living, climate-ready, and crisis-prepared cities</a:t>
            </a:r>
            <a:r>
              <a:rPr lang="en-GB" sz="1500">
                <a:latin typeface="Montserrat"/>
                <a:ea typeface="Montserrat"/>
                <a:cs typeface="Montserrat"/>
                <a:sym typeface="Montserrat"/>
              </a:rPr>
              <a:t>.</a:t>
            </a:r>
            <a:endParaRPr sz="1500">
              <a:latin typeface="Montserrat"/>
              <a:ea typeface="Montserrat"/>
              <a:cs typeface="Montserrat"/>
              <a:sym typeface="Montserrat"/>
            </a:endParaRPr>
          </a:p>
        </p:txBody>
      </p:sp>
      <p:pic>
        <p:nvPicPr>
          <p:cNvPr id="3149" name="Google Shape;3149;p230"/>
          <p:cNvPicPr preferRelativeResize="0"/>
          <p:nvPr>
            <p:ph idx="2" type="pic"/>
          </p:nvPr>
        </p:nvPicPr>
        <p:blipFill rotWithShape="1">
          <a:blip r:embed="rId3">
            <a:alphaModFix/>
          </a:blip>
          <a:srcRect b="9712" l="0" r="0" t="1509"/>
          <a:stretch/>
        </p:blipFill>
        <p:spPr>
          <a:xfrm>
            <a:off x="4535089" y="0"/>
            <a:ext cx="4619700" cy="5143501"/>
          </a:xfrm>
          <a:prstGeom prst="rect">
            <a:avLst/>
          </a:prstGeom>
        </p:spPr>
      </p:pic>
      <p:sp>
        <p:nvSpPr>
          <p:cNvPr id="3150" name="Google Shape;3150;p230"/>
          <p:cNvSpPr txBox="1"/>
          <p:nvPr>
            <p:ph idx="4" type="body"/>
          </p:nvPr>
        </p:nvSpPr>
        <p:spPr>
          <a:xfrm>
            <a:off x="6069107" y="4671900"/>
            <a:ext cx="2726700" cy="186000"/>
          </a:xfrm>
          <a:prstGeom prst="rect">
            <a:avLst/>
          </a:prstGeom>
        </p:spPr>
        <p:txBody>
          <a:bodyPr anchorCtr="0" anchor="ctr" bIns="0" lIns="0" spcFirstLastPara="1" rIns="0" wrap="square" tIns="0">
            <a:noAutofit/>
          </a:bodyPr>
          <a:lstStyle/>
          <a:p>
            <a:pPr indent="0" lvl="0" marL="0" rtl="0" algn="r">
              <a:spcBef>
                <a:spcPts val="800"/>
              </a:spcBef>
              <a:spcAft>
                <a:spcPts val="0"/>
              </a:spcAft>
              <a:buNone/>
            </a:pPr>
            <a:r>
              <a:rPr lang="en-GB"/>
              <a:t>Medellin © Ivan Valencia - AFP</a:t>
            </a:r>
            <a:endParaRPr/>
          </a:p>
        </p:txBody>
      </p:sp>
      <p:sp>
        <p:nvSpPr>
          <p:cNvPr id="3151" name="Google Shape;3151;p230"/>
          <p:cNvSpPr txBox="1"/>
          <p:nvPr>
            <p:ph type="title"/>
          </p:nvPr>
        </p:nvSpPr>
        <p:spPr>
          <a:xfrm>
            <a:off x="464100" y="288139"/>
            <a:ext cx="3847800" cy="882300"/>
          </a:xfrm>
          <a:prstGeom prst="rect">
            <a:avLst/>
          </a:prstGeom>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GB" sz="2400"/>
              <a:t>C40 Urban Nature Accelerator</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6" name="Shape 3156"/>
        <p:cNvGrpSpPr/>
        <p:nvPr/>
      </p:nvGrpSpPr>
      <p:grpSpPr>
        <a:xfrm>
          <a:off x="0" y="0"/>
          <a:ext cx="0" cy="0"/>
          <a:chOff x="0" y="0"/>
          <a:chExt cx="0" cy="0"/>
        </a:xfrm>
      </p:grpSpPr>
      <p:pic>
        <p:nvPicPr>
          <p:cNvPr id="3157" name="Google Shape;3157;p231"/>
          <p:cNvPicPr preferRelativeResize="0"/>
          <p:nvPr/>
        </p:nvPicPr>
        <p:blipFill rotWithShape="1">
          <a:blip r:embed="rId3">
            <a:alphaModFix/>
          </a:blip>
          <a:srcRect b="0" l="0" r="0" t="0"/>
          <a:stretch/>
        </p:blipFill>
        <p:spPr>
          <a:xfrm>
            <a:off x="1060251" y="1181260"/>
            <a:ext cx="7023500" cy="3466771"/>
          </a:xfrm>
          <a:prstGeom prst="rect">
            <a:avLst/>
          </a:prstGeom>
          <a:noFill/>
          <a:ln>
            <a:noFill/>
          </a:ln>
        </p:spPr>
      </p:pic>
      <p:sp>
        <p:nvSpPr>
          <p:cNvPr id="3158" name="Google Shape;3158;p231"/>
          <p:cNvSpPr txBox="1"/>
          <p:nvPr>
            <p:ph type="title"/>
          </p:nvPr>
        </p:nvSpPr>
        <p:spPr>
          <a:xfrm>
            <a:off x="464100" y="288113"/>
            <a:ext cx="8421000" cy="414900"/>
          </a:xfrm>
          <a:prstGeom prst="rect">
            <a:avLst/>
          </a:prstGeom>
        </p:spPr>
        <p:txBody>
          <a:bodyPr anchorCtr="0" anchor="t" bIns="0" lIns="0" spcFirstLastPara="1" rIns="0" wrap="square" tIns="0">
            <a:normAutofit/>
          </a:bodyPr>
          <a:lstStyle/>
          <a:p>
            <a:pPr indent="0" lvl="0" marL="0" rtl="0" algn="l">
              <a:lnSpc>
                <a:spcPct val="100000"/>
              </a:lnSpc>
              <a:spcBef>
                <a:spcPts val="0"/>
              </a:spcBef>
              <a:spcAft>
                <a:spcPts val="0"/>
              </a:spcAft>
              <a:buNone/>
            </a:pPr>
            <a:r>
              <a:rPr lang="en-GB"/>
              <a:t>Urban Nature Accelerator Signatories</a:t>
            </a:r>
            <a:endParaRPr/>
          </a:p>
        </p:txBody>
      </p:sp>
      <p:sp>
        <p:nvSpPr>
          <p:cNvPr id="3159" name="Google Shape;3159;p231"/>
          <p:cNvSpPr/>
          <p:nvPr/>
        </p:nvSpPr>
        <p:spPr>
          <a:xfrm>
            <a:off x="824963" y="1695525"/>
            <a:ext cx="1643400" cy="6222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Austin, Los Angeles, Montréal, New Orleans, </a:t>
            </a:r>
            <a:endParaRPr b="1" i="0" sz="9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San Francisco, Seattle, Toronto</a:t>
            </a:r>
            <a:endParaRPr b="1" i="0" sz="900" u="none" cap="none" strike="noStrike">
              <a:solidFill>
                <a:schemeClr val="accent1"/>
              </a:solidFill>
              <a:latin typeface="Montserrat"/>
              <a:ea typeface="Montserrat"/>
              <a:cs typeface="Montserrat"/>
              <a:sym typeface="Montserrat"/>
            </a:endParaRPr>
          </a:p>
        </p:txBody>
      </p:sp>
      <p:sp>
        <p:nvSpPr>
          <p:cNvPr id="3160" name="Google Shape;3160;p231"/>
          <p:cNvSpPr/>
          <p:nvPr/>
        </p:nvSpPr>
        <p:spPr>
          <a:xfrm>
            <a:off x="692738" y="1475850"/>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91425" lIns="72000" spcFirstLastPara="1" rIns="54000"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000">
                <a:solidFill>
                  <a:schemeClr val="lt1"/>
                </a:solidFill>
                <a:latin typeface="Montserrat"/>
                <a:ea typeface="Montserrat"/>
                <a:cs typeface="Montserrat"/>
                <a:sym typeface="Montserrat"/>
              </a:rPr>
              <a:t>7</a:t>
            </a:r>
            <a:endParaRPr b="1" i="0" sz="1000" u="none" cap="none" strike="noStrike">
              <a:solidFill>
                <a:schemeClr val="lt1"/>
              </a:solidFill>
              <a:latin typeface="Montserrat"/>
              <a:ea typeface="Montserrat"/>
              <a:cs typeface="Montserrat"/>
              <a:sym typeface="Montserrat"/>
            </a:endParaRPr>
          </a:p>
        </p:txBody>
      </p:sp>
      <p:sp>
        <p:nvSpPr>
          <p:cNvPr id="3161" name="Google Shape;3161;p231"/>
          <p:cNvSpPr/>
          <p:nvPr/>
        </p:nvSpPr>
        <p:spPr>
          <a:xfrm>
            <a:off x="1152850" y="3640150"/>
            <a:ext cx="1643400" cy="7338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Bogota, </a:t>
            </a:r>
            <a:r>
              <a:rPr b="1" lang="en-GB" sz="900">
                <a:solidFill>
                  <a:schemeClr val="accent1"/>
                </a:solidFill>
                <a:latin typeface="Montserrat"/>
                <a:ea typeface="Montserrat"/>
                <a:cs typeface="Montserrat"/>
                <a:sym typeface="Montserrat"/>
              </a:rPr>
              <a:t>Buenos Aires, </a:t>
            </a:r>
            <a:r>
              <a:rPr b="1" i="0" lang="en-GB" sz="900" u="none" cap="none" strike="noStrike">
                <a:solidFill>
                  <a:schemeClr val="accent1"/>
                </a:solidFill>
                <a:latin typeface="Montserrat"/>
                <a:ea typeface="Montserrat"/>
                <a:cs typeface="Montserrat"/>
                <a:sym typeface="Montserrat"/>
              </a:rPr>
              <a:t>Curitiba, Guadalajara, Lima, Medellin, Quito,</a:t>
            </a:r>
            <a:endParaRPr b="1" i="0" sz="9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Rio de Janeiro, Salvador, </a:t>
            </a:r>
            <a:r>
              <a:rPr b="1" lang="en-GB" sz="900">
                <a:solidFill>
                  <a:schemeClr val="accent1"/>
                </a:solidFill>
                <a:latin typeface="Montserrat"/>
                <a:ea typeface="Montserrat"/>
                <a:cs typeface="Montserrat"/>
                <a:sym typeface="Montserrat"/>
              </a:rPr>
              <a:t>São</a:t>
            </a:r>
            <a:r>
              <a:rPr b="1" i="0" lang="en-GB" sz="900" u="none" cap="none" strike="noStrike">
                <a:solidFill>
                  <a:schemeClr val="accent1"/>
                </a:solidFill>
                <a:latin typeface="Montserrat"/>
                <a:ea typeface="Montserrat"/>
                <a:cs typeface="Montserrat"/>
                <a:sym typeface="Montserrat"/>
              </a:rPr>
              <a:t> Paulo</a:t>
            </a:r>
            <a:endParaRPr b="1" i="0" sz="900" u="none" cap="none" strike="noStrike">
              <a:solidFill>
                <a:schemeClr val="accent1"/>
              </a:solidFill>
              <a:latin typeface="Montserrat"/>
              <a:ea typeface="Montserrat"/>
              <a:cs typeface="Montserrat"/>
              <a:sym typeface="Montserrat"/>
            </a:endParaRPr>
          </a:p>
        </p:txBody>
      </p:sp>
      <p:sp>
        <p:nvSpPr>
          <p:cNvPr id="3162" name="Google Shape;3162;p231"/>
          <p:cNvSpPr/>
          <p:nvPr/>
        </p:nvSpPr>
        <p:spPr>
          <a:xfrm>
            <a:off x="918500" y="3510200"/>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91425" lIns="36000" spcFirstLastPara="1" rIns="18000"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000">
                <a:solidFill>
                  <a:schemeClr val="lt1"/>
                </a:solidFill>
                <a:latin typeface="Montserrat"/>
                <a:ea typeface="Montserrat"/>
                <a:cs typeface="Montserrat"/>
                <a:sym typeface="Montserrat"/>
              </a:rPr>
              <a:t>10</a:t>
            </a:r>
            <a:endParaRPr b="1" i="0" sz="1000" u="none" cap="none" strike="noStrike">
              <a:solidFill>
                <a:schemeClr val="lt1"/>
              </a:solidFill>
              <a:latin typeface="Montserrat"/>
              <a:ea typeface="Montserrat"/>
              <a:cs typeface="Montserrat"/>
              <a:sym typeface="Montserrat"/>
            </a:endParaRPr>
          </a:p>
        </p:txBody>
      </p:sp>
      <p:sp>
        <p:nvSpPr>
          <p:cNvPr id="3163" name="Google Shape;3163;p231"/>
          <p:cNvSpPr/>
          <p:nvPr/>
        </p:nvSpPr>
        <p:spPr>
          <a:xfrm>
            <a:off x="7205575" y="3057950"/>
            <a:ext cx="1005900" cy="4461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54000"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Quezon City, Sydney, Tokyo</a:t>
            </a:r>
            <a:endParaRPr b="1" i="0" sz="900" u="none" cap="none" strike="noStrike">
              <a:solidFill>
                <a:schemeClr val="accent1"/>
              </a:solidFill>
              <a:latin typeface="Montserrat"/>
              <a:ea typeface="Montserrat"/>
              <a:cs typeface="Montserrat"/>
              <a:sym typeface="Montserrat"/>
            </a:endParaRPr>
          </a:p>
        </p:txBody>
      </p:sp>
      <p:sp>
        <p:nvSpPr>
          <p:cNvPr id="3164" name="Google Shape;3164;p231"/>
          <p:cNvSpPr/>
          <p:nvPr/>
        </p:nvSpPr>
        <p:spPr>
          <a:xfrm>
            <a:off x="3922506" y="1342937"/>
            <a:ext cx="2149500" cy="6222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Amman, Athens, Barcelona, Berlin, Copenhagen, Haifa, London, Milan, Paris, Rome, Rotterdam, Stockholm, Tel Aviv</a:t>
            </a:r>
            <a:endParaRPr b="1" i="0" sz="900" u="none" cap="none" strike="noStrike">
              <a:solidFill>
                <a:schemeClr val="accent1"/>
              </a:solidFill>
              <a:latin typeface="Montserrat"/>
              <a:ea typeface="Montserrat"/>
              <a:cs typeface="Montserrat"/>
              <a:sym typeface="Montserrat"/>
            </a:endParaRPr>
          </a:p>
        </p:txBody>
      </p:sp>
      <p:sp>
        <p:nvSpPr>
          <p:cNvPr id="3165" name="Google Shape;3165;p231"/>
          <p:cNvSpPr/>
          <p:nvPr/>
        </p:nvSpPr>
        <p:spPr>
          <a:xfrm>
            <a:off x="3729994" y="1181263"/>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1</a:t>
            </a:r>
            <a:r>
              <a:rPr b="1" lang="en-GB" sz="1000">
                <a:solidFill>
                  <a:schemeClr val="lt1"/>
                </a:solidFill>
                <a:latin typeface="Montserrat"/>
                <a:ea typeface="Montserrat"/>
                <a:cs typeface="Montserrat"/>
                <a:sym typeface="Montserrat"/>
              </a:rPr>
              <a:t>3</a:t>
            </a:r>
            <a:endParaRPr b="1" i="0" sz="1000" u="none" cap="none" strike="noStrike">
              <a:solidFill>
                <a:schemeClr val="lt1"/>
              </a:solidFill>
              <a:latin typeface="Montserrat"/>
              <a:ea typeface="Montserrat"/>
              <a:cs typeface="Montserrat"/>
              <a:sym typeface="Montserrat"/>
            </a:endParaRPr>
          </a:p>
        </p:txBody>
      </p:sp>
      <p:sp>
        <p:nvSpPr>
          <p:cNvPr id="3166" name="Google Shape;3166;p231"/>
          <p:cNvSpPr/>
          <p:nvPr/>
        </p:nvSpPr>
        <p:spPr>
          <a:xfrm>
            <a:off x="4063894" y="3578456"/>
            <a:ext cx="763800" cy="4461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Durban, Freetown</a:t>
            </a:r>
            <a:endParaRPr b="1" i="0" sz="900" u="none" cap="none" strike="noStrike">
              <a:solidFill>
                <a:schemeClr val="accent1"/>
              </a:solidFill>
              <a:latin typeface="Montserrat"/>
              <a:ea typeface="Montserrat"/>
              <a:cs typeface="Montserrat"/>
              <a:sym typeface="Montserrat"/>
            </a:endParaRPr>
          </a:p>
        </p:txBody>
      </p:sp>
      <p:sp>
        <p:nvSpPr>
          <p:cNvPr id="3167" name="Google Shape;3167;p231"/>
          <p:cNvSpPr/>
          <p:nvPr/>
        </p:nvSpPr>
        <p:spPr>
          <a:xfrm>
            <a:off x="3820375" y="3512800"/>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91425" lIns="72000" spcFirstLastPara="1" rIns="91425" wrap="square" tIns="91425">
            <a:noAutofit/>
          </a:bodyPr>
          <a:lstStyle/>
          <a:p>
            <a:pPr indent="0" lvl="0" marL="0" rtl="0" algn="ctr">
              <a:spcBef>
                <a:spcPts val="0"/>
              </a:spcBef>
              <a:spcAft>
                <a:spcPts val="0"/>
              </a:spcAft>
              <a:buClr>
                <a:srgbClr val="000000"/>
              </a:buClr>
              <a:buSzPts val="1000"/>
              <a:buFont typeface="Arial"/>
              <a:buNone/>
            </a:pPr>
            <a:r>
              <a:rPr b="1" lang="en-GB" sz="1000">
                <a:solidFill>
                  <a:schemeClr val="lt1"/>
                </a:solidFill>
                <a:latin typeface="Montserrat"/>
                <a:ea typeface="Montserrat"/>
                <a:cs typeface="Montserrat"/>
                <a:sym typeface="Montserrat"/>
              </a:rPr>
              <a:t>2</a:t>
            </a:r>
            <a:endParaRPr b="1" i="0" sz="1000" u="none" cap="none" strike="noStrike">
              <a:solidFill>
                <a:schemeClr val="lt1"/>
              </a:solidFill>
              <a:latin typeface="Montserrat"/>
              <a:ea typeface="Montserrat"/>
              <a:cs typeface="Montserrat"/>
              <a:sym typeface="Montserrat"/>
            </a:endParaRPr>
          </a:p>
        </p:txBody>
      </p:sp>
      <p:sp>
        <p:nvSpPr>
          <p:cNvPr id="3168" name="Google Shape;3168;p231"/>
          <p:cNvSpPr/>
          <p:nvPr/>
        </p:nvSpPr>
        <p:spPr>
          <a:xfrm>
            <a:off x="7178588" y="2825700"/>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91425" lIns="7200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000">
                <a:solidFill>
                  <a:schemeClr val="lt1"/>
                </a:solidFill>
                <a:latin typeface="Montserrat"/>
                <a:ea typeface="Montserrat"/>
                <a:cs typeface="Montserrat"/>
                <a:sym typeface="Montserrat"/>
              </a:rPr>
              <a:t>3</a:t>
            </a:r>
            <a:endParaRPr b="1" i="0" sz="1000" u="none" cap="none" strike="noStrike">
              <a:solidFill>
                <a:schemeClr val="lt1"/>
              </a:solidFill>
              <a:latin typeface="Montserrat"/>
              <a:ea typeface="Montserrat"/>
              <a:cs typeface="Montserrat"/>
              <a:sym typeface="Montserrat"/>
            </a:endParaRPr>
          </a:p>
        </p:txBody>
      </p:sp>
      <p:grpSp>
        <p:nvGrpSpPr>
          <p:cNvPr id="3169" name="Google Shape;3169;p231"/>
          <p:cNvGrpSpPr/>
          <p:nvPr/>
        </p:nvGrpSpPr>
        <p:grpSpPr>
          <a:xfrm>
            <a:off x="4107902" y="3215992"/>
            <a:ext cx="894260" cy="793204"/>
            <a:chOff x="5477206" y="4293383"/>
            <a:chExt cx="1192346" cy="1057605"/>
          </a:xfrm>
        </p:grpSpPr>
        <p:sp>
          <p:nvSpPr>
            <p:cNvPr id="3170" name="Google Shape;3170;p231"/>
            <p:cNvSpPr/>
            <p:nvPr/>
          </p:nvSpPr>
          <p:spPr>
            <a:xfrm>
              <a:off x="5477206" y="429338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71" name="Google Shape;3171;p231"/>
            <p:cNvSpPr/>
            <p:nvPr/>
          </p:nvSpPr>
          <p:spPr>
            <a:xfrm>
              <a:off x="6561552" y="524298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172" name="Google Shape;3172;p231"/>
          <p:cNvGrpSpPr/>
          <p:nvPr/>
        </p:nvGrpSpPr>
        <p:grpSpPr>
          <a:xfrm>
            <a:off x="6687688" y="2653626"/>
            <a:ext cx="633754" cy="1482220"/>
            <a:chOff x="8916917" y="3543563"/>
            <a:chExt cx="845005" cy="1976293"/>
          </a:xfrm>
        </p:grpSpPr>
        <p:sp>
          <p:nvSpPr>
            <p:cNvPr id="3173" name="Google Shape;3173;p231"/>
            <p:cNvSpPr/>
            <p:nvPr/>
          </p:nvSpPr>
          <p:spPr>
            <a:xfrm>
              <a:off x="9354155" y="354356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74" name="Google Shape;3174;p231"/>
            <p:cNvSpPr/>
            <p:nvPr/>
          </p:nvSpPr>
          <p:spPr>
            <a:xfrm>
              <a:off x="8916917" y="408773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75" name="Google Shape;3175;p231"/>
            <p:cNvSpPr/>
            <p:nvPr/>
          </p:nvSpPr>
          <p:spPr>
            <a:xfrm>
              <a:off x="9653922" y="541185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176" name="Google Shape;3176;p231"/>
          <p:cNvGrpSpPr/>
          <p:nvPr/>
        </p:nvGrpSpPr>
        <p:grpSpPr>
          <a:xfrm>
            <a:off x="4318977" y="2057926"/>
            <a:ext cx="755024" cy="733823"/>
            <a:chOff x="5760198" y="2728694"/>
            <a:chExt cx="1006698" cy="978430"/>
          </a:xfrm>
        </p:grpSpPr>
        <p:sp>
          <p:nvSpPr>
            <p:cNvPr id="3177" name="Google Shape;3177;p231"/>
            <p:cNvSpPr/>
            <p:nvPr/>
          </p:nvSpPr>
          <p:spPr>
            <a:xfrm>
              <a:off x="6262158" y="272869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78" name="Google Shape;3178;p231"/>
            <p:cNvSpPr/>
            <p:nvPr/>
          </p:nvSpPr>
          <p:spPr>
            <a:xfrm>
              <a:off x="5760198" y="296586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79" name="Google Shape;3179;p231"/>
            <p:cNvSpPr/>
            <p:nvPr/>
          </p:nvSpPr>
          <p:spPr>
            <a:xfrm>
              <a:off x="6134447" y="30107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0" name="Google Shape;3180;p231"/>
            <p:cNvSpPr/>
            <p:nvPr/>
          </p:nvSpPr>
          <p:spPr>
            <a:xfrm>
              <a:off x="6134430" y="286883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1" name="Google Shape;3181;p231"/>
            <p:cNvSpPr/>
            <p:nvPr/>
          </p:nvSpPr>
          <p:spPr>
            <a:xfrm>
              <a:off x="5815567" y="313036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2" name="Google Shape;3182;p231"/>
            <p:cNvSpPr/>
            <p:nvPr/>
          </p:nvSpPr>
          <p:spPr>
            <a:xfrm>
              <a:off x="6060829" y="3213815"/>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3" name="Google Shape;3183;p231"/>
            <p:cNvSpPr/>
            <p:nvPr/>
          </p:nvSpPr>
          <p:spPr>
            <a:xfrm>
              <a:off x="6143787" y="335590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4" name="Google Shape;3184;p231"/>
            <p:cNvSpPr/>
            <p:nvPr/>
          </p:nvSpPr>
          <p:spPr>
            <a:xfrm>
              <a:off x="6402507" y="3469571"/>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5" name="Google Shape;3185;p231"/>
            <p:cNvSpPr/>
            <p:nvPr/>
          </p:nvSpPr>
          <p:spPr>
            <a:xfrm>
              <a:off x="6658896" y="35991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6" name="Google Shape;3186;p231"/>
            <p:cNvSpPr/>
            <p:nvPr/>
          </p:nvSpPr>
          <p:spPr>
            <a:xfrm>
              <a:off x="5815564" y="33664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87" name="Google Shape;3187;p231"/>
            <p:cNvSpPr/>
            <p:nvPr/>
          </p:nvSpPr>
          <p:spPr>
            <a:xfrm>
              <a:off x="5876483" y="299041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188" name="Google Shape;3188;p231"/>
          <p:cNvGrpSpPr/>
          <p:nvPr/>
        </p:nvGrpSpPr>
        <p:grpSpPr>
          <a:xfrm>
            <a:off x="1940696" y="2397817"/>
            <a:ext cx="1006054" cy="427889"/>
            <a:chOff x="2587596" y="3204109"/>
            <a:chExt cx="1341405" cy="570519"/>
          </a:xfrm>
        </p:grpSpPr>
        <p:sp>
          <p:nvSpPr>
            <p:cNvPr id="3189" name="Google Shape;3189;p231"/>
            <p:cNvSpPr/>
            <p:nvPr/>
          </p:nvSpPr>
          <p:spPr>
            <a:xfrm>
              <a:off x="2587596" y="3204109"/>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0" name="Google Shape;3190;p231"/>
            <p:cNvSpPr/>
            <p:nvPr/>
          </p:nvSpPr>
          <p:spPr>
            <a:xfrm>
              <a:off x="2587602" y="348640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1" name="Google Shape;3191;p231"/>
            <p:cNvSpPr/>
            <p:nvPr/>
          </p:nvSpPr>
          <p:spPr>
            <a:xfrm>
              <a:off x="2685016" y="357929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2" name="Google Shape;3192;p231"/>
            <p:cNvSpPr/>
            <p:nvPr/>
          </p:nvSpPr>
          <p:spPr>
            <a:xfrm>
              <a:off x="3206531" y="361110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3" name="Google Shape;3193;p231"/>
            <p:cNvSpPr/>
            <p:nvPr/>
          </p:nvSpPr>
          <p:spPr>
            <a:xfrm>
              <a:off x="3416763" y="366662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4" name="Google Shape;3194;p231"/>
            <p:cNvSpPr/>
            <p:nvPr/>
          </p:nvSpPr>
          <p:spPr>
            <a:xfrm>
              <a:off x="3658526" y="32533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5" name="Google Shape;3195;p231"/>
            <p:cNvSpPr/>
            <p:nvPr/>
          </p:nvSpPr>
          <p:spPr>
            <a:xfrm>
              <a:off x="3821001" y="321056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grpSp>
        <p:nvGrpSpPr>
          <p:cNvPr id="3196" name="Google Shape;3196;p231"/>
          <p:cNvGrpSpPr/>
          <p:nvPr/>
        </p:nvGrpSpPr>
        <p:grpSpPr>
          <a:xfrm>
            <a:off x="5774726" y="2778551"/>
            <a:ext cx="403146" cy="395104"/>
            <a:chOff x="7699634" y="3710136"/>
            <a:chExt cx="537528" cy="526806"/>
          </a:xfrm>
        </p:grpSpPr>
        <p:sp>
          <p:nvSpPr>
            <p:cNvPr id="3197" name="Google Shape;3197;p231"/>
            <p:cNvSpPr/>
            <p:nvPr/>
          </p:nvSpPr>
          <p:spPr>
            <a:xfrm>
              <a:off x="7799441" y="371013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8" name="Google Shape;3198;p231"/>
            <p:cNvSpPr/>
            <p:nvPr/>
          </p:nvSpPr>
          <p:spPr>
            <a:xfrm>
              <a:off x="8129162" y="386080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199" name="Google Shape;3199;p231"/>
            <p:cNvSpPr/>
            <p:nvPr/>
          </p:nvSpPr>
          <p:spPr>
            <a:xfrm>
              <a:off x="7862680" y="412894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00" name="Google Shape;3200;p231"/>
            <p:cNvSpPr/>
            <p:nvPr/>
          </p:nvSpPr>
          <p:spPr>
            <a:xfrm>
              <a:off x="7699634" y="3943412"/>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sp>
        <p:nvSpPr>
          <p:cNvPr id="3201" name="Google Shape;3201;p231"/>
          <p:cNvSpPr/>
          <p:nvPr/>
        </p:nvSpPr>
        <p:spPr>
          <a:xfrm>
            <a:off x="5714503" y="3392681"/>
            <a:ext cx="1140300" cy="622200"/>
          </a:xfrm>
          <a:prstGeom prst="rect">
            <a:avLst/>
          </a:prstGeom>
          <a:noFill/>
          <a:ln cap="flat" cmpd="sng" w="9525">
            <a:solidFill>
              <a:srgbClr val="F2F2F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accent1"/>
                </a:solidFill>
                <a:latin typeface="Montserrat"/>
                <a:ea typeface="Montserrat"/>
                <a:cs typeface="Montserrat"/>
                <a:sym typeface="Montserrat"/>
              </a:rPr>
              <a:t>Chennai, Delhi, Dhaka North, Dhaka South, </a:t>
            </a:r>
            <a:r>
              <a:rPr b="1" lang="en-GB" sz="900">
                <a:solidFill>
                  <a:schemeClr val="accent1"/>
                </a:solidFill>
                <a:latin typeface="Montserrat"/>
                <a:ea typeface="Montserrat"/>
                <a:cs typeface="Montserrat"/>
                <a:sym typeface="Montserrat"/>
              </a:rPr>
              <a:t>Mumbai</a:t>
            </a:r>
            <a:endParaRPr b="1" i="0" sz="900" u="none" cap="none" strike="noStrike">
              <a:solidFill>
                <a:schemeClr val="accent1"/>
              </a:solidFill>
              <a:latin typeface="Montserrat"/>
              <a:ea typeface="Montserrat"/>
              <a:cs typeface="Montserrat"/>
              <a:sym typeface="Montserrat"/>
            </a:endParaRPr>
          </a:p>
        </p:txBody>
      </p:sp>
      <p:sp>
        <p:nvSpPr>
          <p:cNvPr id="3202" name="Google Shape;3202;p231"/>
          <p:cNvSpPr/>
          <p:nvPr/>
        </p:nvSpPr>
        <p:spPr>
          <a:xfrm>
            <a:off x="5545350" y="3219403"/>
            <a:ext cx="297000" cy="297000"/>
          </a:xfrm>
          <a:prstGeom prst="ellipse">
            <a:avLst/>
          </a:prstGeom>
          <a:solidFill>
            <a:schemeClr val="accent3"/>
          </a:solidFill>
          <a:ln cap="flat" cmpd="sng" w="9525">
            <a:solidFill>
              <a:schemeClr val="accent5"/>
            </a:solidFill>
            <a:prstDash val="solid"/>
            <a:round/>
            <a:headEnd len="sm" w="sm" type="none"/>
            <a:tailEnd len="sm" w="sm" type="none"/>
          </a:ln>
        </p:spPr>
        <p:txBody>
          <a:bodyPr anchorCtr="0" anchor="ctr" bIns="91425" lIns="7200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GB" sz="1000">
                <a:solidFill>
                  <a:schemeClr val="lt1"/>
                </a:solidFill>
                <a:latin typeface="Montserrat"/>
                <a:ea typeface="Montserrat"/>
                <a:cs typeface="Montserrat"/>
                <a:sym typeface="Montserrat"/>
              </a:rPr>
              <a:t>6</a:t>
            </a:r>
            <a:endParaRPr b="1" i="0" sz="1000" u="none" cap="none" strike="noStrike">
              <a:solidFill>
                <a:schemeClr val="lt1"/>
              </a:solidFill>
              <a:latin typeface="Montserrat"/>
              <a:ea typeface="Montserrat"/>
              <a:cs typeface="Montserrat"/>
              <a:sym typeface="Montserrat"/>
            </a:endParaRPr>
          </a:p>
        </p:txBody>
      </p:sp>
      <p:sp>
        <p:nvSpPr>
          <p:cNvPr id="3203" name="Google Shape;3203;p231"/>
          <p:cNvSpPr/>
          <p:nvPr/>
        </p:nvSpPr>
        <p:spPr>
          <a:xfrm>
            <a:off x="4993001" y="2670249"/>
            <a:ext cx="81000" cy="81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04" name="Google Shape;3204;p231"/>
          <p:cNvSpPr txBox="1"/>
          <p:nvPr/>
        </p:nvSpPr>
        <p:spPr>
          <a:xfrm>
            <a:off x="423025" y="790838"/>
            <a:ext cx="18474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GB" sz="1500">
                <a:solidFill>
                  <a:schemeClr val="accent3"/>
                </a:solidFill>
                <a:latin typeface="Montserrat ExtraBold"/>
                <a:ea typeface="Montserrat ExtraBold"/>
                <a:cs typeface="Montserrat ExtraBold"/>
                <a:sym typeface="Montserrat ExtraBold"/>
              </a:rPr>
              <a:t>41 cities to date</a:t>
            </a:r>
            <a:endParaRPr sz="1500">
              <a:solidFill>
                <a:schemeClr val="accent3"/>
              </a:solidFill>
              <a:latin typeface="Montserrat ExtraBold"/>
              <a:ea typeface="Montserrat ExtraBold"/>
              <a:cs typeface="Montserrat ExtraBold"/>
              <a:sym typeface="Montserrat ExtraBold"/>
            </a:endParaRPr>
          </a:p>
        </p:txBody>
      </p:sp>
      <p:sp>
        <p:nvSpPr>
          <p:cNvPr id="3205" name="Google Shape;3205;p231"/>
          <p:cNvSpPr txBox="1"/>
          <p:nvPr/>
        </p:nvSpPr>
        <p:spPr>
          <a:xfrm>
            <a:off x="488156" y="4767263"/>
            <a:ext cx="2057400" cy="131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fld id="{00000000-1234-1234-1234-123412341234}" type="slidenum">
              <a:rPr lang="en-GB" sz="800">
                <a:solidFill>
                  <a:srgbClr val="888888"/>
                </a:solidFill>
                <a:latin typeface="Montserrat"/>
                <a:ea typeface="Montserrat"/>
                <a:cs typeface="Montserrat"/>
                <a:sym typeface="Montserrat"/>
              </a:rPr>
              <a:t>‹#›</a:t>
            </a:fld>
            <a:endParaRPr sz="800">
              <a:solidFill>
                <a:srgbClr val="888888"/>
              </a:solidFill>
              <a:latin typeface="Montserrat"/>
              <a:ea typeface="Montserrat"/>
              <a:cs typeface="Montserrat"/>
              <a:sym typeface="Montserrat"/>
            </a:endParaRPr>
          </a:p>
        </p:txBody>
      </p:sp>
      <p:sp>
        <p:nvSpPr>
          <p:cNvPr id="3206" name="Google Shape;3206;p231"/>
          <p:cNvSpPr/>
          <p:nvPr/>
        </p:nvSpPr>
        <p:spPr>
          <a:xfrm>
            <a:off x="5040626" y="2683649"/>
            <a:ext cx="81000" cy="81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nvGrpSpPr>
          <p:cNvPr id="3207" name="Google Shape;3207;p231"/>
          <p:cNvGrpSpPr/>
          <p:nvPr/>
        </p:nvGrpSpPr>
        <p:grpSpPr>
          <a:xfrm>
            <a:off x="2320275" y="2911008"/>
            <a:ext cx="1307594" cy="1236431"/>
            <a:chOff x="3093700" y="3886743"/>
            <a:chExt cx="1743459" cy="1648574"/>
          </a:xfrm>
        </p:grpSpPr>
        <p:sp>
          <p:nvSpPr>
            <p:cNvPr id="3208" name="Google Shape;3208;p231"/>
            <p:cNvSpPr/>
            <p:nvPr/>
          </p:nvSpPr>
          <p:spPr>
            <a:xfrm>
              <a:off x="3093700" y="3886743"/>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09" name="Google Shape;3209;p231"/>
            <p:cNvSpPr/>
            <p:nvPr/>
          </p:nvSpPr>
          <p:spPr>
            <a:xfrm>
              <a:off x="3820247" y="431147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0" name="Google Shape;3210;p231"/>
            <p:cNvSpPr/>
            <p:nvPr/>
          </p:nvSpPr>
          <p:spPr>
            <a:xfrm>
              <a:off x="3855533" y="4381666"/>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1" name="Google Shape;3211;p231"/>
            <p:cNvSpPr/>
            <p:nvPr/>
          </p:nvSpPr>
          <p:spPr>
            <a:xfrm>
              <a:off x="3760788" y="4769268"/>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2" name="Google Shape;3212;p231"/>
            <p:cNvSpPr/>
            <p:nvPr/>
          </p:nvSpPr>
          <p:spPr>
            <a:xfrm>
              <a:off x="4729159" y="487777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3" name="Google Shape;3213;p231"/>
            <p:cNvSpPr/>
            <p:nvPr/>
          </p:nvSpPr>
          <p:spPr>
            <a:xfrm>
              <a:off x="4209646" y="542731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4" name="Google Shape;3214;p231"/>
            <p:cNvSpPr/>
            <p:nvPr/>
          </p:nvSpPr>
          <p:spPr>
            <a:xfrm>
              <a:off x="4622408" y="5069324"/>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sp>
          <p:nvSpPr>
            <p:cNvPr id="3215" name="Google Shape;3215;p231"/>
            <p:cNvSpPr/>
            <p:nvPr/>
          </p:nvSpPr>
          <p:spPr>
            <a:xfrm>
              <a:off x="4463668" y="5256297"/>
              <a:ext cx="108000" cy="108000"/>
            </a:xfrm>
            <a:prstGeom prst="ellipse">
              <a:avLst/>
            </a:prstGeom>
            <a:solidFill>
              <a:srgbClr val="0ABEF0"/>
            </a:solidFill>
            <a:ln cap="flat" cmpd="sng" w="12700">
              <a:solidFill>
                <a:srgbClr val="FFFFFF"/>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FFFFFF"/>
                </a:solidFill>
                <a:latin typeface="Montserrat"/>
                <a:ea typeface="Montserrat"/>
                <a:cs typeface="Montserrat"/>
                <a:sym typeface="Montserra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220" name="Shape 3220"/>
        <p:cNvGrpSpPr/>
        <p:nvPr/>
      </p:nvGrpSpPr>
      <p:grpSpPr>
        <a:xfrm>
          <a:off x="0" y="0"/>
          <a:ext cx="0" cy="0"/>
          <a:chOff x="0" y="0"/>
          <a:chExt cx="0" cy="0"/>
        </a:xfrm>
      </p:grpSpPr>
      <p:sp>
        <p:nvSpPr>
          <p:cNvPr id="3221" name="Google Shape;3221;p232"/>
          <p:cNvSpPr txBox="1"/>
          <p:nvPr>
            <p:ph idx="12" type="sldNum"/>
          </p:nvPr>
        </p:nvSpPr>
        <p:spPr>
          <a:xfrm>
            <a:off x="488156" y="4767263"/>
            <a:ext cx="2057400" cy="13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
        <p:nvSpPr>
          <p:cNvPr id="3222" name="Google Shape;3222;p232"/>
          <p:cNvSpPr txBox="1"/>
          <p:nvPr>
            <p:ph type="title"/>
          </p:nvPr>
        </p:nvSpPr>
        <p:spPr>
          <a:xfrm>
            <a:off x="488156" y="581511"/>
            <a:ext cx="8178000" cy="4551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2400"/>
              <a:buFont typeface="Montserrat ExtraBold"/>
              <a:buNone/>
            </a:pPr>
            <a:r>
              <a:rPr lang="en-GB"/>
              <a:t>The challenge</a:t>
            </a:r>
            <a:endParaRPr/>
          </a:p>
        </p:txBody>
      </p:sp>
      <p:sp>
        <p:nvSpPr>
          <p:cNvPr id="3223" name="Google Shape;3223;p232"/>
          <p:cNvSpPr txBox="1"/>
          <p:nvPr>
            <p:ph idx="1" type="body"/>
          </p:nvPr>
        </p:nvSpPr>
        <p:spPr>
          <a:xfrm>
            <a:off x="1173950" y="1430725"/>
            <a:ext cx="1937700" cy="25479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p>
            <a:pPr indent="0" lvl="0" marL="0" rtl="0" algn="ctr">
              <a:lnSpc>
                <a:spcPct val="90000"/>
              </a:lnSpc>
              <a:spcBef>
                <a:spcPts val="0"/>
              </a:spcBef>
              <a:spcAft>
                <a:spcPts val="0"/>
              </a:spcAft>
              <a:buClr>
                <a:schemeClr val="dk1"/>
              </a:buClr>
              <a:buSzPts val="1400"/>
              <a:buNone/>
            </a:pPr>
            <a:r>
              <a:rPr lang="en-GB" sz="1800">
                <a:solidFill>
                  <a:schemeClr val="dk1"/>
                </a:solidFill>
              </a:rPr>
              <a:t>Cities occupy </a:t>
            </a:r>
            <a:br>
              <a:rPr lang="en-GB" sz="1800">
                <a:solidFill>
                  <a:schemeClr val="dk1"/>
                </a:solidFill>
              </a:rPr>
            </a:br>
            <a:r>
              <a:rPr lang="en-GB" sz="3400">
                <a:solidFill>
                  <a:schemeClr val="dk1"/>
                </a:solidFill>
              </a:rPr>
              <a:t>2% </a:t>
            </a:r>
            <a:br>
              <a:rPr lang="en-GB" sz="1800">
                <a:solidFill>
                  <a:schemeClr val="dk1"/>
                </a:solidFill>
              </a:rPr>
            </a:br>
            <a:r>
              <a:rPr lang="en-GB" sz="1800">
                <a:solidFill>
                  <a:schemeClr val="dk1"/>
                </a:solidFill>
              </a:rPr>
              <a:t>of the world’s landmass</a:t>
            </a:r>
            <a:endParaRPr sz="2500"/>
          </a:p>
        </p:txBody>
      </p:sp>
      <p:sp>
        <p:nvSpPr>
          <p:cNvPr id="3224" name="Google Shape;3224;p232"/>
          <p:cNvSpPr txBox="1"/>
          <p:nvPr>
            <p:ph idx="2" type="body"/>
          </p:nvPr>
        </p:nvSpPr>
        <p:spPr>
          <a:xfrm>
            <a:off x="5656695" y="1430725"/>
            <a:ext cx="1937700" cy="25479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p>
            <a:pPr indent="0" lvl="0" marL="0" rtl="0" algn="ctr">
              <a:lnSpc>
                <a:spcPct val="90000"/>
              </a:lnSpc>
              <a:spcBef>
                <a:spcPts val="0"/>
              </a:spcBef>
              <a:spcAft>
                <a:spcPts val="0"/>
              </a:spcAft>
              <a:buClr>
                <a:schemeClr val="dk1"/>
              </a:buClr>
              <a:buSzPts val="1400"/>
              <a:buNone/>
            </a:pPr>
            <a:r>
              <a:rPr lang="en-GB" sz="1800">
                <a:solidFill>
                  <a:schemeClr val="dk1"/>
                </a:solidFill>
              </a:rPr>
              <a:t>Cities </a:t>
            </a:r>
            <a:br>
              <a:rPr lang="en-GB" sz="1800">
                <a:solidFill>
                  <a:schemeClr val="dk1"/>
                </a:solidFill>
              </a:rPr>
            </a:br>
            <a:r>
              <a:rPr lang="en-GB" sz="1800">
                <a:solidFill>
                  <a:schemeClr val="dk1"/>
                </a:solidFill>
              </a:rPr>
              <a:t>generate over </a:t>
            </a:r>
            <a:br>
              <a:rPr lang="en-GB" sz="1800">
                <a:solidFill>
                  <a:schemeClr val="dk1"/>
                </a:solidFill>
              </a:rPr>
            </a:br>
            <a:r>
              <a:rPr lang="en-GB" sz="3400">
                <a:solidFill>
                  <a:schemeClr val="dk1"/>
                </a:solidFill>
              </a:rPr>
              <a:t>80%</a:t>
            </a:r>
            <a:br>
              <a:rPr lang="en-GB" sz="2800">
                <a:solidFill>
                  <a:schemeClr val="dk1"/>
                </a:solidFill>
              </a:rPr>
            </a:br>
            <a:r>
              <a:rPr lang="en-GB" sz="1800">
                <a:solidFill>
                  <a:schemeClr val="dk1"/>
                </a:solidFill>
              </a:rPr>
              <a:t>of the </a:t>
            </a:r>
            <a:br>
              <a:rPr lang="en-GB" sz="1800">
                <a:solidFill>
                  <a:schemeClr val="dk1"/>
                </a:solidFill>
              </a:rPr>
            </a:br>
            <a:r>
              <a:rPr lang="en-GB" sz="1800">
                <a:solidFill>
                  <a:schemeClr val="dk1"/>
                </a:solidFill>
              </a:rPr>
              <a:t>world’s GDP</a:t>
            </a:r>
            <a:endParaRPr sz="2500"/>
          </a:p>
        </p:txBody>
      </p:sp>
      <p:sp>
        <p:nvSpPr>
          <p:cNvPr id="3225" name="Google Shape;3225;p232"/>
          <p:cNvSpPr txBox="1"/>
          <p:nvPr/>
        </p:nvSpPr>
        <p:spPr>
          <a:xfrm>
            <a:off x="3415320" y="1430725"/>
            <a:ext cx="1937700" cy="25479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135000" lIns="135000" spcFirstLastPara="1" rIns="135000" wrap="square" tIns="135000">
            <a:noAutofit/>
          </a:bodyPr>
          <a:lstStyle/>
          <a:p>
            <a:pPr indent="0" lvl="0" marL="0" marR="0" rtl="0" algn="ctr">
              <a:lnSpc>
                <a:spcPct val="90000"/>
              </a:lnSpc>
              <a:spcBef>
                <a:spcPts val="0"/>
              </a:spcBef>
              <a:spcAft>
                <a:spcPts val="0"/>
              </a:spcAft>
              <a:buClr>
                <a:schemeClr val="dk1"/>
              </a:buClr>
              <a:buSzPts val="1400"/>
              <a:buFont typeface="Arial"/>
              <a:buNone/>
            </a:pPr>
            <a:r>
              <a:rPr b="0" i="0" lang="en-GB" sz="1800" u="none" cap="none" strike="noStrike">
                <a:solidFill>
                  <a:schemeClr val="dk1"/>
                </a:solidFill>
                <a:latin typeface="Montserrat ExtraBold"/>
                <a:ea typeface="Montserrat ExtraBold"/>
                <a:cs typeface="Montserrat ExtraBold"/>
                <a:sym typeface="Montserrat ExtraBold"/>
              </a:rPr>
              <a:t>Cities </a:t>
            </a:r>
            <a:r>
              <a:rPr lang="en-GB" sz="1800">
                <a:solidFill>
                  <a:schemeClr val="accent5"/>
                </a:solidFill>
                <a:latin typeface="Montserrat ExtraBold"/>
                <a:ea typeface="Montserrat ExtraBold"/>
                <a:cs typeface="Montserrat ExtraBold"/>
                <a:sym typeface="Montserrat ExtraBold"/>
              </a:rPr>
              <a:t>are home to</a:t>
            </a:r>
            <a:r>
              <a:rPr b="0" i="0" lang="en-GB" sz="1800" u="none" cap="none" strike="noStrike">
                <a:solidFill>
                  <a:schemeClr val="accent5"/>
                </a:solidFill>
                <a:latin typeface="Montserrat ExtraBold"/>
                <a:ea typeface="Montserrat ExtraBold"/>
                <a:cs typeface="Montserrat ExtraBold"/>
                <a:sym typeface="Montserrat ExtraBold"/>
              </a:rPr>
              <a:t> </a:t>
            </a:r>
            <a:r>
              <a:rPr lang="en-GB" sz="1800">
                <a:solidFill>
                  <a:schemeClr val="accent5"/>
                </a:solidFill>
                <a:latin typeface="Montserrat ExtraBold"/>
                <a:ea typeface="Montserrat ExtraBold"/>
                <a:cs typeface="Montserrat ExtraBold"/>
                <a:sym typeface="Montserrat ExtraBold"/>
              </a:rPr>
              <a:t>nearly</a:t>
            </a:r>
            <a:endParaRPr sz="1500"/>
          </a:p>
          <a:p>
            <a:pPr indent="0" lvl="0" marL="0" marR="0" rtl="0" algn="ctr">
              <a:lnSpc>
                <a:spcPct val="90000"/>
              </a:lnSpc>
              <a:spcBef>
                <a:spcPts val="0"/>
              </a:spcBef>
              <a:spcAft>
                <a:spcPts val="0"/>
              </a:spcAft>
              <a:buClr>
                <a:schemeClr val="dk1"/>
              </a:buClr>
              <a:buSzPts val="1400"/>
              <a:buFont typeface="Arial"/>
              <a:buNone/>
            </a:pPr>
            <a:r>
              <a:rPr lang="en-GB" sz="3400">
                <a:solidFill>
                  <a:schemeClr val="accent5"/>
                </a:solidFill>
                <a:latin typeface="Montserrat ExtraBold"/>
                <a:ea typeface="Montserrat ExtraBold"/>
                <a:cs typeface="Montserrat ExtraBold"/>
                <a:sym typeface="Montserrat ExtraBold"/>
              </a:rPr>
              <a:t>60</a:t>
            </a:r>
            <a:r>
              <a:rPr b="0" i="0" lang="en-GB" sz="3400" u="none" cap="none" strike="noStrike">
                <a:solidFill>
                  <a:schemeClr val="accent5"/>
                </a:solidFill>
                <a:latin typeface="Montserrat ExtraBold"/>
                <a:ea typeface="Montserrat ExtraBold"/>
                <a:cs typeface="Montserrat ExtraBold"/>
                <a:sym typeface="Montserrat ExtraBold"/>
              </a:rPr>
              <a:t>% </a:t>
            </a:r>
            <a:br>
              <a:rPr b="0" i="0" lang="en-GB" sz="1800" u="none" cap="none" strike="noStrike">
                <a:solidFill>
                  <a:schemeClr val="accent5"/>
                </a:solidFill>
                <a:latin typeface="Montserrat ExtraBold"/>
                <a:ea typeface="Montserrat ExtraBold"/>
                <a:cs typeface="Montserrat ExtraBold"/>
                <a:sym typeface="Montserrat ExtraBold"/>
              </a:rPr>
            </a:br>
            <a:r>
              <a:rPr b="0" i="0" lang="en-GB" sz="1800" u="none" cap="none" strike="noStrike">
                <a:solidFill>
                  <a:schemeClr val="dk1"/>
                </a:solidFill>
                <a:latin typeface="Montserrat ExtraBold"/>
                <a:ea typeface="Montserrat ExtraBold"/>
                <a:cs typeface="Montserrat ExtraBold"/>
                <a:sym typeface="Montserrat ExtraBold"/>
              </a:rPr>
              <a:t>of the world’s </a:t>
            </a:r>
            <a:r>
              <a:rPr lang="en-GB" sz="1800">
                <a:solidFill>
                  <a:schemeClr val="dk1"/>
                </a:solidFill>
                <a:latin typeface="Montserrat ExtraBold"/>
                <a:ea typeface="Montserrat ExtraBold"/>
                <a:cs typeface="Montserrat ExtraBold"/>
                <a:sym typeface="Montserrat ExtraBold"/>
              </a:rPr>
              <a:t>population</a:t>
            </a:r>
            <a:endParaRPr b="0" i="0" sz="2500" u="none" cap="none" strike="noStrike">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9" name="Shape 3229"/>
        <p:cNvGrpSpPr/>
        <p:nvPr/>
      </p:nvGrpSpPr>
      <p:grpSpPr>
        <a:xfrm>
          <a:off x="0" y="0"/>
          <a:ext cx="0" cy="0"/>
          <a:chOff x="0" y="0"/>
          <a:chExt cx="0" cy="0"/>
        </a:xfrm>
      </p:grpSpPr>
      <p:grpSp>
        <p:nvGrpSpPr>
          <p:cNvPr id="3230" name="Google Shape;3230;p233"/>
          <p:cNvGrpSpPr/>
          <p:nvPr/>
        </p:nvGrpSpPr>
        <p:grpSpPr>
          <a:xfrm>
            <a:off x="1853446" y="888683"/>
            <a:ext cx="2311745" cy="1262962"/>
            <a:chOff x="2744034" y="1597465"/>
            <a:chExt cx="1827900" cy="2399700"/>
          </a:xfrm>
        </p:grpSpPr>
        <p:sp>
          <p:nvSpPr>
            <p:cNvPr id="3231" name="Google Shape;3231;p233"/>
            <p:cNvSpPr/>
            <p:nvPr/>
          </p:nvSpPr>
          <p:spPr>
            <a:xfrm flipH="1" rot="-5400000">
              <a:off x="2458134" y="1883365"/>
              <a:ext cx="2399700" cy="1827900"/>
            </a:xfrm>
            <a:prstGeom prst="rightArrowCallout">
              <a:avLst>
                <a:gd fmla="val 9283" name="adj1"/>
                <a:gd fmla="val 13570" name="adj2"/>
                <a:gd fmla="val 16082" name="adj3"/>
                <a:gd fmla="val 81236" name="adj4"/>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
          <p:nvSpPr>
            <p:cNvPr id="3232" name="Google Shape;3232;p233"/>
            <p:cNvSpPr/>
            <p:nvPr/>
          </p:nvSpPr>
          <p:spPr>
            <a:xfrm flipH="1">
              <a:off x="2832600" y="1686400"/>
              <a:ext cx="1649400" cy="1769700"/>
            </a:xfrm>
            <a:prstGeom prst="snip1Rect">
              <a:avLst>
                <a:gd fmla="val 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
          <p:nvSpPr>
            <p:cNvPr id="3233" name="Google Shape;3233;p233"/>
            <p:cNvSpPr txBox="1"/>
            <p:nvPr/>
          </p:nvSpPr>
          <p:spPr>
            <a:xfrm>
              <a:off x="2910677" y="1686420"/>
              <a:ext cx="1515600" cy="147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FFFFFF"/>
                  </a:solidFill>
                  <a:latin typeface="Montserrat"/>
                  <a:ea typeface="Montserrat"/>
                  <a:cs typeface="Montserrat"/>
                  <a:sym typeface="Montserrat"/>
                </a:rPr>
                <a:t>PATHWAY 1:</a:t>
              </a:r>
              <a:endParaRPr b="0"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000"/>
                <a:buFont typeface="Arial"/>
                <a:buNone/>
              </a:pPr>
              <a:r>
                <a:rPr b="1" i="0" lang="en-GB" sz="1000" u="none" cap="none" strike="noStrike">
                  <a:solidFill>
                    <a:srgbClr val="FFFFFF"/>
                  </a:solidFill>
                  <a:latin typeface="Montserrat"/>
                  <a:ea typeface="Montserrat"/>
                  <a:cs typeface="Montserrat"/>
                  <a:sym typeface="Montserrat"/>
                </a:rPr>
                <a:t>QUALITY TOTAL COVER</a:t>
              </a:r>
              <a:endParaRPr b="1"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800"/>
                </a:spcBef>
                <a:spcAft>
                  <a:spcPts val="1600"/>
                </a:spcAft>
                <a:buClr>
                  <a:srgbClr val="000000"/>
                </a:buClr>
                <a:buSzPts val="1000"/>
                <a:buFont typeface="Arial"/>
                <a:buNone/>
              </a:pPr>
              <a:r>
                <a:rPr b="0" i="0" lang="en-GB" sz="1000" u="none" cap="none" strike="noStrike">
                  <a:solidFill>
                    <a:srgbClr val="FFFFFF"/>
                  </a:solidFill>
                  <a:latin typeface="Montserrat"/>
                  <a:ea typeface="Montserrat"/>
                  <a:cs typeface="Montserrat"/>
                  <a:sym typeface="Montserrat"/>
                </a:rPr>
                <a:t>Heat &amp; Water related risk</a:t>
              </a:r>
              <a:endParaRPr b="0" i="0" sz="1000" u="none" cap="none" strike="noStrike">
                <a:solidFill>
                  <a:srgbClr val="FFFFFF"/>
                </a:solidFill>
                <a:latin typeface="Montserrat"/>
                <a:ea typeface="Montserrat"/>
                <a:cs typeface="Montserrat"/>
                <a:sym typeface="Montserrat"/>
              </a:endParaRPr>
            </a:p>
          </p:txBody>
        </p:sp>
      </p:grpSp>
      <p:grpSp>
        <p:nvGrpSpPr>
          <p:cNvPr id="3234" name="Google Shape;3234;p233"/>
          <p:cNvGrpSpPr/>
          <p:nvPr/>
        </p:nvGrpSpPr>
        <p:grpSpPr>
          <a:xfrm>
            <a:off x="4759662" y="888684"/>
            <a:ext cx="2311745" cy="1262963"/>
            <a:chOff x="4572084" y="1597467"/>
            <a:chExt cx="1827900" cy="2399702"/>
          </a:xfrm>
        </p:grpSpPr>
        <p:sp>
          <p:nvSpPr>
            <p:cNvPr id="3235" name="Google Shape;3235;p233"/>
            <p:cNvSpPr/>
            <p:nvPr/>
          </p:nvSpPr>
          <p:spPr>
            <a:xfrm rot="5400000">
              <a:off x="4286184" y="1883369"/>
              <a:ext cx="2399700" cy="1827900"/>
            </a:xfrm>
            <a:prstGeom prst="rightArrowCallout">
              <a:avLst>
                <a:gd fmla="val 9283" name="adj1"/>
                <a:gd fmla="val 13570" name="adj2"/>
                <a:gd fmla="val 16082" name="adj3"/>
                <a:gd fmla="val 81236" name="adj4"/>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
          <p:nvSpPr>
            <p:cNvPr id="3236" name="Google Shape;3236;p233"/>
            <p:cNvSpPr/>
            <p:nvPr/>
          </p:nvSpPr>
          <p:spPr>
            <a:xfrm flipH="1" rot="10800000">
              <a:off x="4662018" y="1687411"/>
              <a:ext cx="1649400" cy="1769700"/>
            </a:xfrm>
            <a:prstGeom prst="snip1Rect">
              <a:avLst>
                <a:gd fmla="val 0" name="adj"/>
              </a:avLst>
            </a:prstGeom>
            <a:solidFill>
              <a:srgbClr val="00C2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
          <p:nvSpPr>
            <p:cNvPr id="3237" name="Google Shape;3237;p233"/>
            <p:cNvSpPr txBox="1"/>
            <p:nvPr/>
          </p:nvSpPr>
          <p:spPr>
            <a:xfrm>
              <a:off x="4662009" y="1597467"/>
              <a:ext cx="1649400" cy="147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rPr b="1" i="0" lang="en-GB" sz="1300" u="none" cap="none" strike="noStrike">
                  <a:solidFill>
                    <a:srgbClr val="FFFFFF"/>
                  </a:solidFill>
                  <a:latin typeface="Montserrat"/>
                  <a:ea typeface="Montserrat"/>
                  <a:cs typeface="Montserrat"/>
                  <a:sym typeface="Montserrat"/>
                </a:rPr>
                <a:t>PATHWAY 2:</a:t>
              </a:r>
              <a:endParaRPr b="0"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000"/>
                <a:buFont typeface="Arial"/>
                <a:buNone/>
              </a:pPr>
              <a:r>
                <a:rPr b="1" i="0" lang="en-GB" sz="1000" u="none" cap="none" strike="noStrike">
                  <a:solidFill>
                    <a:srgbClr val="FFFFFF"/>
                  </a:solidFill>
                  <a:latin typeface="Montserrat"/>
                  <a:ea typeface="Montserrat"/>
                  <a:cs typeface="Montserrat"/>
                  <a:sym typeface="Montserrat"/>
                </a:rPr>
                <a:t>EQUITABLE SPATIAL DISTRIBUTION</a:t>
              </a:r>
              <a:endParaRPr b="1"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400"/>
                </a:spcBef>
                <a:spcAft>
                  <a:spcPts val="1600"/>
                </a:spcAft>
                <a:buClr>
                  <a:srgbClr val="000000"/>
                </a:buClr>
                <a:buSzPts val="1000"/>
                <a:buFont typeface="Arial"/>
                <a:buNone/>
              </a:pPr>
              <a:r>
                <a:rPr b="0" i="0" lang="en-GB" sz="1000" u="none" cap="none" strike="noStrike">
                  <a:solidFill>
                    <a:srgbClr val="FFFFFF"/>
                  </a:solidFill>
                  <a:latin typeface="Montserrat"/>
                  <a:ea typeface="Montserrat"/>
                  <a:cs typeface="Montserrat"/>
                  <a:sym typeface="Montserrat"/>
                </a:rPr>
                <a:t>Accessibility and connectivity</a:t>
              </a:r>
              <a:endParaRPr b="0" i="0" sz="1000" u="none" cap="none" strike="noStrike">
                <a:solidFill>
                  <a:srgbClr val="FFFFFF"/>
                </a:solidFill>
                <a:latin typeface="Montserrat"/>
                <a:ea typeface="Montserrat"/>
                <a:cs typeface="Montserrat"/>
                <a:sym typeface="Montserrat"/>
              </a:endParaRPr>
            </a:p>
          </p:txBody>
        </p:sp>
      </p:grpSp>
      <p:sp>
        <p:nvSpPr>
          <p:cNvPr id="3238" name="Google Shape;3238;p233"/>
          <p:cNvSpPr txBox="1"/>
          <p:nvPr/>
        </p:nvSpPr>
        <p:spPr>
          <a:xfrm>
            <a:off x="1678813" y="2205600"/>
            <a:ext cx="2661000" cy="26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GB" sz="1100" u="none" cap="none" strike="noStrike">
                <a:solidFill>
                  <a:srgbClr val="000000"/>
                </a:solidFill>
                <a:latin typeface="Montserrat"/>
                <a:ea typeface="Montserrat"/>
                <a:cs typeface="Montserrat"/>
                <a:sym typeface="Montserrat"/>
              </a:rPr>
              <a:t>30-40% of the total built-up city surface area is:</a:t>
            </a:r>
            <a:endParaRPr b="1"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1000"/>
              </a:spcBef>
              <a:spcAft>
                <a:spcPts val="0"/>
              </a:spcAft>
              <a:buClr>
                <a:srgbClr val="000000"/>
              </a:buClr>
              <a:buSzPts val="1100"/>
              <a:buFont typeface="Arial"/>
              <a:buNone/>
            </a:pPr>
            <a:r>
              <a:rPr b="1" i="0" lang="en-GB" sz="1100" u="none" cap="none" strike="noStrike">
                <a:solidFill>
                  <a:srgbClr val="000000"/>
                </a:solidFill>
                <a:latin typeface="Montserrat"/>
                <a:ea typeface="Montserrat"/>
                <a:cs typeface="Montserrat"/>
                <a:sym typeface="Montserrat"/>
              </a:rPr>
              <a:t>Green spaces</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through street trees &amp; urban forests, parks, gardens, building integrated vegetation</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1000"/>
              </a:spcBef>
              <a:spcAft>
                <a:spcPts val="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and/ or;</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1000"/>
              </a:spcBef>
              <a:spcAft>
                <a:spcPts val="0"/>
              </a:spcAft>
              <a:buClr>
                <a:srgbClr val="000000"/>
              </a:buClr>
              <a:buSzPts val="1100"/>
              <a:buFont typeface="Arial"/>
              <a:buNone/>
            </a:pPr>
            <a:r>
              <a:rPr b="1" i="0" lang="en-GB" sz="1100" u="none" cap="none" strike="noStrike">
                <a:solidFill>
                  <a:srgbClr val="000000"/>
                </a:solidFill>
                <a:latin typeface="Montserrat"/>
                <a:ea typeface="Montserrat"/>
                <a:cs typeface="Montserrat"/>
                <a:sym typeface="Montserrat"/>
              </a:rPr>
              <a:t>Permeable spaces</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100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through green roofs, roads, pavements, green ground, infiltration trenches, swales, detention basins, regenerative urban agriculture</a:t>
            </a:r>
            <a:endParaRPr b="0" i="0" sz="1100" u="none" cap="none" strike="noStrike">
              <a:solidFill>
                <a:srgbClr val="000000"/>
              </a:solidFill>
              <a:latin typeface="Montserrat"/>
              <a:ea typeface="Montserrat"/>
              <a:cs typeface="Montserrat"/>
              <a:sym typeface="Montserrat"/>
            </a:endParaRPr>
          </a:p>
        </p:txBody>
      </p:sp>
      <p:sp>
        <p:nvSpPr>
          <p:cNvPr id="3239" name="Google Shape;3239;p233"/>
          <p:cNvSpPr txBox="1"/>
          <p:nvPr/>
        </p:nvSpPr>
        <p:spPr>
          <a:xfrm>
            <a:off x="4585038" y="2205600"/>
            <a:ext cx="2661000" cy="26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Montserrat"/>
                <a:ea typeface="Montserrat"/>
                <a:cs typeface="Montserrat"/>
                <a:sym typeface="Montserrat"/>
              </a:rPr>
              <a:t>70% of the city population has access to a fit for purpose green and/or blue space within 15 minutes</a:t>
            </a:r>
            <a:endParaRPr b="1"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1000"/>
              </a:spcBef>
              <a:spcAft>
                <a:spcPts val="1000"/>
              </a:spcAft>
              <a:buClr>
                <a:srgbClr val="000000"/>
              </a:buClr>
              <a:buSzPts val="1100"/>
              <a:buFont typeface="Arial"/>
              <a:buNone/>
            </a:pPr>
            <a:r>
              <a:rPr b="0" i="0" lang="en-GB" sz="1100" u="none" cap="none" strike="noStrike">
                <a:solidFill>
                  <a:srgbClr val="000000"/>
                </a:solidFill>
                <a:latin typeface="Montserrat"/>
                <a:ea typeface="Montserrat"/>
                <a:cs typeface="Montserrat"/>
                <a:sym typeface="Montserrat"/>
              </a:rPr>
              <a:t>Equitably prioritised to maximise </a:t>
            </a:r>
            <a:r>
              <a:rPr b="0" i="0" lang="en-GB" sz="1100" u="none" cap="none" strike="noStrike">
                <a:solidFill>
                  <a:schemeClr val="dk1"/>
                </a:solidFill>
                <a:latin typeface="Montserrat"/>
                <a:ea typeface="Montserrat"/>
                <a:cs typeface="Montserrat"/>
                <a:sym typeface="Montserrat"/>
              </a:rPr>
              <a:t>connectivity and</a:t>
            </a:r>
            <a:r>
              <a:rPr b="0" i="0" lang="en-GB" sz="1100" u="none" cap="none" strike="noStrike">
                <a:solidFill>
                  <a:srgbClr val="000000"/>
                </a:solidFill>
                <a:latin typeface="Montserrat"/>
                <a:ea typeface="Montserrat"/>
                <a:cs typeface="Montserrat"/>
                <a:sym typeface="Montserrat"/>
              </a:rPr>
              <a:t> accessibility to nature for the most vulnerable</a:t>
            </a:r>
            <a:endParaRPr b="0" i="0" sz="1100" u="none" cap="none" strike="noStrike">
              <a:solidFill>
                <a:srgbClr val="000000"/>
              </a:solidFill>
              <a:latin typeface="Montserrat"/>
              <a:ea typeface="Montserrat"/>
              <a:cs typeface="Montserrat"/>
              <a:sym typeface="Montserrat"/>
            </a:endParaRPr>
          </a:p>
        </p:txBody>
      </p:sp>
      <p:sp>
        <p:nvSpPr>
          <p:cNvPr id="3240" name="Google Shape;3240;p233"/>
          <p:cNvSpPr txBox="1"/>
          <p:nvPr>
            <p:ph idx="4294967295" type="title"/>
          </p:nvPr>
        </p:nvSpPr>
        <p:spPr>
          <a:xfrm>
            <a:off x="464100" y="288113"/>
            <a:ext cx="8421000" cy="414900"/>
          </a:xfrm>
          <a:prstGeom prst="rect">
            <a:avLst/>
          </a:prstGeom>
        </p:spPr>
        <p:txBody>
          <a:bodyPr anchorCtr="0" anchor="t" bIns="0" lIns="0" spcFirstLastPara="1" rIns="0" wrap="square" tIns="0">
            <a:normAutofit fontScale="90000"/>
          </a:bodyPr>
          <a:lstStyle/>
          <a:p>
            <a:pPr indent="0" lvl="0" marL="0" rtl="0" algn="l">
              <a:lnSpc>
                <a:spcPct val="100000"/>
              </a:lnSpc>
              <a:spcBef>
                <a:spcPts val="0"/>
              </a:spcBef>
              <a:spcAft>
                <a:spcPts val="0"/>
              </a:spcAft>
              <a:buNone/>
            </a:pPr>
            <a:r>
              <a:rPr lang="en-GB"/>
              <a:t>Urban Nature Accelerator Pathways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244" name="Shape 3244"/>
        <p:cNvGrpSpPr/>
        <p:nvPr/>
      </p:nvGrpSpPr>
      <p:grpSpPr>
        <a:xfrm>
          <a:off x="0" y="0"/>
          <a:ext cx="0" cy="0"/>
          <a:chOff x="0" y="0"/>
          <a:chExt cx="0" cy="0"/>
        </a:xfrm>
      </p:grpSpPr>
      <p:cxnSp>
        <p:nvCxnSpPr>
          <p:cNvPr id="3245" name="Google Shape;3245;p234"/>
          <p:cNvCxnSpPr/>
          <p:nvPr/>
        </p:nvCxnSpPr>
        <p:spPr>
          <a:xfrm>
            <a:off x="3763969" y="-10100"/>
            <a:ext cx="0" cy="5143500"/>
          </a:xfrm>
          <a:prstGeom prst="straightConnector1">
            <a:avLst/>
          </a:prstGeom>
          <a:noFill/>
          <a:ln cap="flat" cmpd="sng" w="25400">
            <a:solidFill>
              <a:srgbClr val="000000"/>
            </a:solidFill>
            <a:prstDash val="solid"/>
            <a:miter lim="800000"/>
            <a:headEnd len="sm" w="sm" type="none"/>
            <a:tailEnd len="sm" w="sm" type="none"/>
          </a:ln>
        </p:spPr>
      </p:cxnSp>
      <p:sp>
        <p:nvSpPr>
          <p:cNvPr id="3246" name="Google Shape;3246;p234"/>
          <p:cNvSpPr txBox="1"/>
          <p:nvPr>
            <p:ph idx="12" type="sldNum"/>
          </p:nvPr>
        </p:nvSpPr>
        <p:spPr>
          <a:xfrm>
            <a:off x="464100" y="4767275"/>
            <a:ext cx="2232900" cy="1719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800"/>
              <a:buNone/>
            </a:pPr>
            <a:fld id="{00000000-1234-1234-1234-123412341234}" type="slidenum">
              <a:rPr lang="en-GB"/>
              <a:t>‹#›</a:t>
            </a:fld>
            <a:endParaRPr>
              <a:latin typeface="Montserrat"/>
              <a:ea typeface="Montserrat"/>
              <a:cs typeface="Montserrat"/>
              <a:sym typeface="Montserrat"/>
            </a:endParaRPr>
          </a:p>
        </p:txBody>
      </p:sp>
      <p:pic>
        <p:nvPicPr>
          <p:cNvPr id="3247" name="Google Shape;3247;p234"/>
          <p:cNvPicPr preferRelativeResize="0"/>
          <p:nvPr/>
        </p:nvPicPr>
        <p:blipFill rotWithShape="1">
          <a:blip r:embed="rId3">
            <a:alphaModFix/>
          </a:blip>
          <a:srcRect b="0" l="0" r="0" t="0"/>
          <a:stretch/>
        </p:blipFill>
        <p:spPr>
          <a:xfrm>
            <a:off x="8296276" y="4486276"/>
            <a:ext cx="371475" cy="371475"/>
          </a:xfrm>
          <a:prstGeom prst="rect">
            <a:avLst/>
          </a:prstGeom>
          <a:noFill/>
          <a:ln>
            <a:noFill/>
          </a:ln>
        </p:spPr>
      </p:pic>
      <p:sp>
        <p:nvSpPr>
          <p:cNvPr id="3248" name="Google Shape;3248;p234"/>
          <p:cNvSpPr txBox="1"/>
          <p:nvPr/>
        </p:nvSpPr>
        <p:spPr>
          <a:xfrm>
            <a:off x="2802882" y="4579144"/>
            <a:ext cx="1890000" cy="1857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None/>
            </a:pPr>
            <a:r>
              <a:rPr b="0" i="0" lang="en-GB" sz="600" u="none" cap="none" strike="noStrike">
                <a:solidFill>
                  <a:srgbClr val="FFFFFF"/>
                </a:solidFill>
                <a:latin typeface="Montserrat"/>
                <a:ea typeface="Montserrat"/>
                <a:cs typeface="Montserrat"/>
                <a:sym typeface="Montserrat"/>
              </a:rPr>
              <a:t>Add image credit here</a:t>
            </a:r>
            <a:endParaRPr b="0" i="0" sz="600" u="none" cap="none" strike="noStrike">
              <a:solidFill>
                <a:srgbClr val="FFFFFF"/>
              </a:solidFill>
              <a:latin typeface="Montserrat"/>
              <a:ea typeface="Montserrat"/>
              <a:cs typeface="Montserrat"/>
              <a:sym typeface="Montserrat"/>
            </a:endParaRPr>
          </a:p>
        </p:txBody>
      </p:sp>
      <p:pic>
        <p:nvPicPr>
          <p:cNvPr id="3249" name="Google Shape;3249;p234"/>
          <p:cNvPicPr preferRelativeResize="0"/>
          <p:nvPr/>
        </p:nvPicPr>
        <p:blipFill rotWithShape="1">
          <a:blip r:embed="rId4">
            <a:alphaModFix/>
          </a:blip>
          <a:srcRect b="0" l="0" r="0" t="0"/>
          <a:stretch/>
        </p:blipFill>
        <p:spPr>
          <a:xfrm>
            <a:off x="5739741" y="3336409"/>
            <a:ext cx="1732887" cy="1680915"/>
          </a:xfrm>
          <a:prstGeom prst="rect">
            <a:avLst/>
          </a:prstGeom>
          <a:noFill/>
          <a:ln>
            <a:noFill/>
          </a:ln>
        </p:spPr>
      </p:pic>
      <p:pic>
        <p:nvPicPr>
          <p:cNvPr id="3250" name="Google Shape;3250;p234"/>
          <p:cNvPicPr preferRelativeResize="0"/>
          <p:nvPr/>
        </p:nvPicPr>
        <p:blipFill rotWithShape="1">
          <a:blip r:embed="rId5">
            <a:alphaModFix/>
          </a:blip>
          <a:srcRect b="0" l="0" r="0" t="0"/>
          <a:stretch/>
        </p:blipFill>
        <p:spPr>
          <a:xfrm>
            <a:off x="5755735" y="94400"/>
            <a:ext cx="1716895" cy="1700005"/>
          </a:xfrm>
          <a:prstGeom prst="rect">
            <a:avLst/>
          </a:prstGeom>
          <a:noFill/>
          <a:ln>
            <a:noFill/>
          </a:ln>
        </p:spPr>
      </p:pic>
      <p:pic>
        <p:nvPicPr>
          <p:cNvPr id="3251" name="Google Shape;3251;p234"/>
          <p:cNvPicPr preferRelativeResize="0"/>
          <p:nvPr/>
        </p:nvPicPr>
        <p:blipFill rotWithShape="1">
          <a:blip r:embed="rId6">
            <a:alphaModFix/>
          </a:blip>
          <a:srcRect b="0" l="0" r="0" t="0"/>
          <a:stretch/>
        </p:blipFill>
        <p:spPr>
          <a:xfrm>
            <a:off x="7472629" y="3326864"/>
            <a:ext cx="1673875" cy="1700005"/>
          </a:xfrm>
          <a:prstGeom prst="rect">
            <a:avLst/>
          </a:prstGeom>
          <a:noFill/>
          <a:ln>
            <a:noFill/>
          </a:ln>
        </p:spPr>
      </p:pic>
      <p:pic>
        <p:nvPicPr>
          <p:cNvPr id="3252" name="Google Shape;3252;p234"/>
          <p:cNvPicPr preferRelativeResize="0"/>
          <p:nvPr/>
        </p:nvPicPr>
        <p:blipFill rotWithShape="1">
          <a:blip r:embed="rId7">
            <a:alphaModFix/>
          </a:blip>
          <a:srcRect b="0" l="0" r="0" t="0"/>
          <a:stretch/>
        </p:blipFill>
        <p:spPr>
          <a:xfrm>
            <a:off x="7472629" y="96384"/>
            <a:ext cx="1680915" cy="1680915"/>
          </a:xfrm>
          <a:prstGeom prst="rect">
            <a:avLst/>
          </a:prstGeom>
          <a:noFill/>
          <a:ln>
            <a:noFill/>
          </a:ln>
        </p:spPr>
      </p:pic>
      <p:pic>
        <p:nvPicPr>
          <p:cNvPr id="3253" name="Google Shape;3253;p234"/>
          <p:cNvPicPr preferRelativeResize="0"/>
          <p:nvPr/>
        </p:nvPicPr>
        <p:blipFill rotWithShape="1">
          <a:blip r:embed="rId8">
            <a:alphaModFix/>
          </a:blip>
          <a:srcRect b="0" l="0" r="0" t="0"/>
          <a:stretch/>
        </p:blipFill>
        <p:spPr>
          <a:xfrm>
            <a:off x="4084670" y="94400"/>
            <a:ext cx="1680915" cy="1700005"/>
          </a:xfrm>
          <a:prstGeom prst="rect">
            <a:avLst/>
          </a:prstGeom>
          <a:noFill/>
          <a:ln>
            <a:noFill/>
          </a:ln>
        </p:spPr>
      </p:pic>
      <p:pic>
        <p:nvPicPr>
          <p:cNvPr id="3254" name="Google Shape;3254;p234"/>
          <p:cNvPicPr preferRelativeResize="0"/>
          <p:nvPr/>
        </p:nvPicPr>
        <p:blipFill rotWithShape="1">
          <a:blip r:embed="rId9">
            <a:alphaModFix/>
          </a:blip>
          <a:srcRect b="0" l="0" r="0" t="0"/>
          <a:stretch/>
        </p:blipFill>
        <p:spPr>
          <a:xfrm>
            <a:off x="4075126" y="3347985"/>
            <a:ext cx="1680915" cy="1680915"/>
          </a:xfrm>
          <a:prstGeom prst="rect">
            <a:avLst/>
          </a:prstGeom>
          <a:noFill/>
          <a:ln>
            <a:noFill/>
          </a:ln>
        </p:spPr>
      </p:pic>
      <p:pic>
        <p:nvPicPr>
          <p:cNvPr id="3255" name="Google Shape;3255;p234"/>
          <p:cNvPicPr preferRelativeResize="0"/>
          <p:nvPr/>
        </p:nvPicPr>
        <p:blipFill rotWithShape="1">
          <a:blip r:embed="rId10">
            <a:alphaModFix/>
          </a:blip>
          <a:srcRect b="0" l="0" r="0" t="0"/>
          <a:stretch/>
        </p:blipFill>
        <p:spPr>
          <a:xfrm>
            <a:off x="5730196" y="1640846"/>
            <a:ext cx="1742433" cy="1700005"/>
          </a:xfrm>
          <a:prstGeom prst="rect">
            <a:avLst/>
          </a:prstGeom>
          <a:noFill/>
          <a:ln>
            <a:noFill/>
          </a:ln>
        </p:spPr>
      </p:pic>
      <p:pic>
        <p:nvPicPr>
          <p:cNvPr id="3256" name="Google Shape;3256;p234"/>
          <p:cNvPicPr preferRelativeResize="0"/>
          <p:nvPr/>
        </p:nvPicPr>
        <p:blipFill rotWithShape="1">
          <a:blip r:embed="rId11">
            <a:alphaModFix/>
          </a:blip>
          <a:srcRect b="0" l="0" r="0" t="0"/>
          <a:stretch/>
        </p:blipFill>
        <p:spPr>
          <a:xfrm>
            <a:off x="4084670" y="1640846"/>
            <a:ext cx="1680915" cy="1700005"/>
          </a:xfrm>
          <a:prstGeom prst="rect">
            <a:avLst/>
          </a:prstGeom>
          <a:noFill/>
          <a:ln>
            <a:noFill/>
          </a:ln>
        </p:spPr>
      </p:pic>
      <p:pic>
        <p:nvPicPr>
          <p:cNvPr id="3257" name="Google Shape;3257;p234"/>
          <p:cNvPicPr preferRelativeResize="0"/>
          <p:nvPr/>
        </p:nvPicPr>
        <p:blipFill rotWithShape="1">
          <a:blip r:embed="rId12">
            <a:alphaModFix/>
          </a:blip>
          <a:srcRect b="0" l="0" r="0" t="0"/>
          <a:stretch/>
        </p:blipFill>
        <p:spPr>
          <a:xfrm>
            <a:off x="7472630" y="1650390"/>
            <a:ext cx="1716895" cy="1680915"/>
          </a:xfrm>
          <a:prstGeom prst="rect">
            <a:avLst/>
          </a:prstGeom>
          <a:noFill/>
          <a:ln>
            <a:noFill/>
          </a:ln>
        </p:spPr>
      </p:pic>
      <p:sp>
        <p:nvSpPr>
          <p:cNvPr id="3258" name="Google Shape;3258;p234"/>
          <p:cNvSpPr txBox="1"/>
          <p:nvPr/>
        </p:nvSpPr>
        <p:spPr>
          <a:xfrm>
            <a:off x="464100" y="1502576"/>
            <a:ext cx="2469600" cy="12258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81000" lIns="81000" spcFirstLastPara="1" rIns="81000" wrap="square" tIns="81000">
            <a:spAutoFit/>
          </a:bodyPr>
          <a:lstStyle/>
          <a:p>
            <a:pPr indent="0" lvl="0" marL="0" marR="0" rtl="0" algn="l">
              <a:lnSpc>
                <a:spcPct val="100000"/>
              </a:lnSpc>
              <a:spcBef>
                <a:spcPts val="0"/>
              </a:spcBef>
              <a:spcAft>
                <a:spcPts val="0"/>
              </a:spcAft>
              <a:buNone/>
            </a:pPr>
            <a:r>
              <a:rPr b="0" i="0" lang="en-GB" sz="2300" u="none" cap="none" strike="noStrike">
                <a:solidFill>
                  <a:schemeClr val="dk1"/>
                </a:solidFill>
                <a:latin typeface="Montserrat ExtraBold"/>
                <a:ea typeface="Montserrat ExtraBold"/>
                <a:cs typeface="Montserrat ExtraBold"/>
                <a:sym typeface="Montserrat ExtraBold"/>
              </a:rPr>
              <a:t>Urban Nature Declaration </a:t>
            </a:r>
            <a:endParaRPr b="0" i="0" sz="2300" u="none" cap="none" strike="noStrike">
              <a:solidFill>
                <a:schemeClr val="dk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b="0" i="0" lang="en-GB" sz="2300" u="none" cap="none" strike="noStrike">
                <a:solidFill>
                  <a:schemeClr val="dk1"/>
                </a:solidFill>
                <a:latin typeface="Montserrat ExtraBold"/>
                <a:ea typeface="Montserrat ExtraBold"/>
                <a:cs typeface="Montserrat ExtraBold"/>
                <a:sym typeface="Montserrat ExtraBold"/>
              </a:rPr>
              <a:t>Overview</a:t>
            </a:r>
            <a:endParaRPr b="0" i="0" sz="2700" u="none" cap="none" strike="noStrike">
              <a:solidFill>
                <a:srgbClr val="000000"/>
              </a:solidFill>
              <a:latin typeface="Montserrat ExtraBold"/>
              <a:ea typeface="Montserrat ExtraBold"/>
              <a:cs typeface="Montserrat ExtraBold"/>
              <a:sym typeface="Montserrat ExtraBold"/>
            </a:endParaRPr>
          </a:p>
        </p:txBody>
      </p:sp>
      <p:pic>
        <p:nvPicPr>
          <p:cNvPr id="3259" name="Google Shape;3259;p234"/>
          <p:cNvPicPr preferRelativeResize="0"/>
          <p:nvPr/>
        </p:nvPicPr>
        <p:blipFill rotWithShape="1">
          <a:blip r:embed="rId13">
            <a:alphaModFix/>
          </a:blip>
          <a:srcRect b="0" l="2524" r="5326" t="0"/>
          <a:stretch/>
        </p:blipFill>
        <p:spPr>
          <a:xfrm>
            <a:off x="0" y="0"/>
            <a:ext cx="4081048" cy="5133399"/>
          </a:xfrm>
          <a:prstGeom prst="rect">
            <a:avLst/>
          </a:prstGeom>
          <a:noFill/>
          <a:ln>
            <a:noFill/>
          </a:ln>
        </p:spPr>
      </p:pic>
      <p:pic>
        <p:nvPicPr>
          <p:cNvPr id="3260" name="Google Shape;3260;p234"/>
          <p:cNvPicPr preferRelativeResize="0"/>
          <p:nvPr/>
        </p:nvPicPr>
        <p:blipFill rotWithShape="1">
          <a:blip r:embed="rId14">
            <a:alphaModFix/>
          </a:blip>
          <a:srcRect b="0" l="0" r="0" t="0"/>
          <a:stretch/>
        </p:blipFill>
        <p:spPr>
          <a:xfrm>
            <a:off x="1028700" y="3333750"/>
            <a:ext cx="1775856" cy="1700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FFFFF"/>
      </a:lt2>
      <a:accent1>
        <a:srgbClr val="0ABEF0"/>
      </a:accent1>
      <a:accent2>
        <a:srgbClr val="FED939"/>
      </a:accent2>
      <a:accent3>
        <a:srgbClr val="03C245"/>
      </a:accent3>
      <a:accent4>
        <a:srgbClr val="FF614A"/>
      </a:accent4>
      <a:accent5>
        <a:srgbClr val="D8D8D8"/>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FFFFF"/>
      </a:lt2>
      <a:accent1>
        <a:srgbClr val="0ABEF0"/>
      </a:accent1>
      <a:accent2>
        <a:srgbClr val="FED939"/>
      </a:accent2>
      <a:accent3>
        <a:srgbClr val="03C245"/>
      </a:accent3>
      <a:accent4>
        <a:srgbClr val="FF614A"/>
      </a:accent4>
      <a:accent5>
        <a:srgbClr val="D8D8D8"/>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FFFFF"/>
      </a:lt2>
      <a:accent1>
        <a:srgbClr val="0ABEF0"/>
      </a:accent1>
      <a:accent2>
        <a:srgbClr val="FED939"/>
      </a:accent2>
      <a:accent3>
        <a:srgbClr val="03C245"/>
      </a:accent3>
      <a:accent4>
        <a:srgbClr val="FF614A"/>
      </a:accent4>
      <a:accent5>
        <a:srgbClr val="D8D8D8"/>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40 Cities | Brand | MASTER | 2020">
      <a:dk1>
        <a:srgbClr val="000000"/>
      </a:dk1>
      <a:lt1>
        <a:srgbClr val="FFFFFF"/>
      </a:lt1>
      <a:dk2>
        <a:srgbClr val="757070"/>
      </a:dk2>
      <a:lt2>
        <a:srgbClr val="F2F2F2"/>
      </a:lt2>
      <a:accent1>
        <a:srgbClr val="23BCED"/>
      </a:accent1>
      <a:accent2>
        <a:srgbClr val="FED939"/>
      </a:accent2>
      <a:accent3>
        <a:srgbClr val="03C245"/>
      </a:accent3>
      <a:accent4>
        <a:srgbClr val="FF614A"/>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