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302" r:id="rId6"/>
    <p:sldId id="303" r:id="rId7"/>
    <p:sldId id="315" r:id="rId8"/>
    <p:sldId id="308" r:id="rId9"/>
    <p:sldId id="314" r:id="rId10"/>
    <p:sldId id="313" r:id="rId11"/>
    <p:sldId id="289" r:id="rId12"/>
  </p:sldIdLst>
  <p:sldSz cx="12192000" cy="6858000"/>
  <p:notesSz cx="6858000" cy="2028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003399"/>
    <a:srgbClr val="0468B1"/>
    <a:srgbClr val="38CDF3"/>
    <a:srgbClr val="86EAE9"/>
    <a:srgbClr val="58DFDD"/>
    <a:srgbClr val="074176"/>
    <a:srgbClr val="3A8F98"/>
    <a:srgbClr val="F9A414"/>
    <a:srgbClr val="396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FB839E-BE8C-4782-A3B9-E8BFBC727559}" v="1338" dt="2020-06-22T06:32:15.639"/>
    <p1510:client id="{174D816A-232B-4622-98F7-6A6AAB87978F}" v="65" dt="2020-06-22T08:03:31.204"/>
    <p1510:client id="{38BFBDEF-DE70-4795-AC7F-ADC45EE144F4}" v="288" dt="2020-06-22T08:56:54.117"/>
    <p1510:client id="{8AB6F49B-A43E-43CD-8CE6-3A174A07EBA1}" v="490" dt="2020-06-22T08:29:19.027"/>
    <p1510:client id="{9549A00E-1166-4366-8D20-47C51CBDB53D}" v="465" dt="2020-06-22T07:54:12.539"/>
    <p1510:client id="{9A7A01BE-44C5-4068-ACF6-C0FF4EEA58DE}" v="1" dt="2020-06-22T08:06:12.555"/>
    <p1510:client id="{D9D9A781-C4D1-4131-8DAD-3555B8E6AA7E}" v="66" vWet="77" dt="2020-06-22T08:41:47.957"/>
    <p1510:client id="{F4A5F634-C32C-40F8-8918-73932DC823D5}" v="14" dt="2020-06-22T06:47:37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4" autoAdjust="0"/>
    <p:restoredTop sz="69620" autoAdjust="0"/>
  </p:normalViewPr>
  <p:slideViewPr>
    <p:cSldViewPr snapToGrid="0">
      <p:cViewPr>
        <p:scale>
          <a:sx n="60" d="100"/>
          <a:sy n="60" d="100"/>
        </p:scale>
        <p:origin x="-2256" y="-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microsoft.com/office/2016/11/relationships/changesInfo" Target="changesInfos/changesInfo1.xml"/><Relationship Id="rId27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 Ai Kok" userId="S::min.ai.kok@undp.org::335e06c7-b088-4113-ab06-aa80f8a09c66" providerId="AD" clId="Web-{B85EA6F0-76EC-4164-8945-EE9B283267A3}"/>
    <pc:docChg chg="addSld modSld sldOrd modSection">
      <pc:chgData name="Min Ai Kok" userId="S::min.ai.kok@undp.org::335e06c7-b088-4113-ab06-aa80f8a09c66" providerId="AD" clId="Web-{B85EA6F0-76EC-4164-8945-EE9B283267A3}" dt="2020-06-04T02:16:29.659" v="458"/>
      <pc:docMkLst>
        <pc:docMk/>
      </pc:docMkLst>
      <pc:sldChg chg="addSp delSp modSp">
        <pc:chgData name="Min Ai Kok" userId="S::min.ai.kok@undp.org::335e06c7-b088-4113-ab06-aa80f8a09c66" providerId="AD" clId="Web-{B85EA6F0-76EC-4164-8945-EE9B283267A3}" dt="2020-06-04T02:12:53.061" v="305" actId="20577"/>
        <pc:sldMkLst>
          <pc:docMk/>
          <pc:sldMk cId="2978182080" sldId="286"/>
        </pc:sldMkLst>
        <pc:spChg chg="add del mod">
          <ac:chgData name="Min Ai Kok" userId="S::min.ai.kok@undp.org::335e06c7-b088-4113-ab06-aa80f8a09c66" providerId="AD" clId="Web-{B85EA6F0-76EC-4164-8945-EE9B283267A3}" dt="2020-06-04T02:12:53.061" v="305" actId="20577"/>
          <ac:spMkLst>
            <pc:docMk/>
            <pc:sldMk cId="2978182080" sldId="286"/>
            <ac:spMk id="5" creationId="{8683E3BE-2E96-4516-BA9D-B47D93117F8D}"/>
          </ac:spMkLst>
        </pc:spChg>
        <pc:picChg chg="add del mod">
          <ac:chgData name="Min Ai Kok" userId="S::min.ai.kok@undp.org::335e06c7-b088-4113-ab06-aa80f8a09c66" providerId="AD" clId="Web-{B85EA6F0-76EC-4164-8945-EE9B283267A3}" dt="2020-06-04T02:03:20.715" v="52"/>
          <ac:picMkLst>
            <pc:docMk/>
            <pc:sldMk cId="2978182080" sldId="286"/>
            <ac:picMk id="2" creationId="{BAB4CCF3-16E0-4BF8-BCD3-06EF012CB426}"/>
          </ac:picMkLst>
        </pc:picChg>
        <pc:picChg chg="add mod">
          <ac:chgData name="Min Ai Kok" userId="S::min.ai.kok@undp.org::335e06c7-b088-4113-ab06-aa80f8a09c66" providerId="AD" clId="Web-{B85EA6F0-76EC-4164-8945-EE9B283267A3}" dt="2020-06-04T02:03:46.076" v="59" actId="1076"/>
          <ac:picMkLst>
            <pc:docMk/>
            <pc:sldMk cId="2978182080" sldId="286"/>
            <ac:picMk id="3" creationId="{24E5C44F-D29F-4A68-800A-3508E1E96179}"/>
          </ac:picMkLst>
        </pc:picChg>
        <pc:picChg chg="del">
          <ac:chgData name="Min Ai Kok" userId="S::min.ai.kok@undp.org::335e06c7-b088-4113-ab06-aa80f8a09c66" providerId="AD" clId="Web-{B85EA6F0-76EC-4164-8945-EE9B283267A3}" dt="2020-06-04T02:03:05.557" v="43"/>
          <ac:picMkLst>
            <pc:docMk/>
            <pc:sldMk cId="2978182080" sldId="286"/>
            <ac:picMk id="39" creationId="{3C63E7DB-4378-44CB-BA47-4D67CBCAC6B9}"/>
          </ac:picMkLst>
        </pc:picChg>
        <pc:picChg chg="del">
          <ac:chgData name="Min Ai Kok" userId="S::min.ai.kok@undp.org::335e06c7-b088-4113-ab06-aa80f8a09c66" providerId="AD" clId="Web-{B85EA6F0-76EC-4164-8945-EE9B283267A3}" dt="2020-06-04T02:03:06.182" v="44"/>
          <ac:picMkLst>
            <pc:docMk/>
            <pc:sldMk cId="2978182080" sldId="286"/>
            <ac:picMk id="40" creationId="{AD344E54-BCA6-4EE5-8E88-0CC213AFB7C5}"/>
          </ac:picMkLst>
        </pc:picChg>
        <pc:picChg chg="del">
          <ac:chgData name="Min Ai Kok" userId="S::min.ai.kok@undp.org::335e06c7-b088-4113-ab06-aa80f8a09c66" providerId="AD" clId="Web-{B85EA6F0-76EC-4164-8945-EE9B283267A3}" dt="2020-06-04T02:03:07.495" v="46"/>
          <ac:picMkLst>
            <pc:docMk/>
            <pc:sldMk cId="2978182080" sldId="286"/>
            <ac:picMk id="41" creationId="{E0890ED0-C41C-43A4-A99B-E5BE4E9EA105}"/>
          </ac:picMkLst>
        </pc:picChg>
        <pc:picChg chg="del">
          <ac:chgData name="Min Ai Kok" userId="S::min.ai.kok@undp.org::335e06c7-b088-4113-ab06-aa80f8a09c66" providerId="AD" clId="Web-{B85EA6F0-76EC-4164-8945-EE9B283267A3}" dt="2020-06-04T02:03:06.979" v="45"/>
          <ac:picMkLst>
            <pc:docMk/>
            <pc:sldMk cId="2978182080" sldId="286"/>
            <ac:picMk id="49" creationId="{4B69E9C0-F300-40D3-90AA-A974DD9AACE0}"/>
          </ac:picMkLst>
        </pc:picChg>
      </pc:sldChg>
      <pc:sldChg chg="addSp delSp modSp ord">
        <pc:chgData name="Min Ai Kok" userId="S::min.ai.kok@undp.org::335e06c7-b088-4113-ab06-aa80f8a09c66" providerId="AD" clId="Web-{B85EA6F0-76EC-4164-8945-EE9B283267A3}" dt="2020-06-04T02:14:15.365" v="419" actId="20577"/>
        <pc:sldMkLst>
          <pc:docMk/>
          <pc:sldMk cId="3459587771" sldId="288"/>
        </pc:sldMkLst>
        <pc:spChg chg="mod">
          <ac:chgData name="Min Ai Kok" userId="S::min.ai.kok@undp.org::335e06c7-b088-4113-ab06-aa80f8a09c66" providerId="AD" clId="Web-{B85EA6F0-76EC-4164-8945-EE9B283267A3}" dt="2020-06-04T02:14:15.365" v="419" actId="20577"/>
          <ac:spMkLst>
            <pc:docMk/>
            <pc:sldMk cId="3459587771" sldId="288"/>
            <ac:spMk id="39" creationId="{293EB1E3-D2AF-4921-9376-01E55D23225E}"/>
          </ac:spMkLst>
        </pc:spChg>
        <pc:spChg chg="del">
          <ac:chgData name="Min Ai Kok" userId="S::min.ai.kok@undp.org::335e06c7-b088-4113-ab06-aa80f8a09c66" providerId="AD" clId="Web-{B85EA6F0-76EC-4164-8945-EE9B283267A3}" dt="2020-06-04T02:09:33.466" v="229"/>
          <ac:spMkLst>
            <pc:docMk/>
            <pc:sldMk cId="3459587771" sldId="288"/>
            <ac:spMk id="46" creationId="{3D4CB7F8-CA2C-45FA-9764-B27038030562}"/>
          </ac:spMkLst>
        </pc:spChg>
        <pc:spChg chg="del">
          <ac:chgData name="Min Ai Kok" userId="S::min.ai.kok@undp.org::335e06c7-b088-4113-ab06-aa80f8a09c66" providerId="AD" clId="Web-{B85EA6F0-76EC-4164-8945-EE9B283267A3}" dt="2020-06-04T02:09:35.466" v="231"/>
          <ac:spMkLst>
            <pc:docMk/>
            <pc:sldMk cId="3459587771" sldId="288"/>
            <ac:spMk id="48" creationId="{A5C0C8CB-DDB2-4A41-8F94-D48286E8D561}"/>
          </ac:spMkLst>
        </pc:spChg>
        <pc:grpChg chg="mod">
          <ac:chgData name="Min Ai Kok" userId="S::min.ai.kok@undp.org::335e06c7-b088-4113-ab06-aa80f8a09c66" providerId="AD" clId="Web-{B85EA6F0-76EC-4164-8945-EE9B283267A3}" dt="2020-06-04T02:11:40.164" v="268" actId="1076"/>
          <ac:grpSpMkLst>
            <pc:docMk/>
            <pc:sldMk cId="3459587771" sldId="288"/>
            <ac:grpSpMk id="27" creationId="{96B7A25E-0D29-4E69-8EFF-821E2C94CD6B}"/>
          </ac:grpSpMkLst>
        </pc:grpChg>
        <pc:grpChg chg="mod">
          <ac:chgData name="Min Ai Kok" userId="S::min.ai.kok@undp.org::335e06c7-b088-4113-ab06-aa80f8a09c66" providerId="AD" clId="Web-{B85EA6F0-76EC-4164-8945-EE9B283267A3}" dt="2020-06-04T02:11:40.180" v="269" actId="1076"/>
          <ac:grpSpMkLst>
            <pc:docMk/>
            <pc:sldMk cId="3459587771" sldId="288"/>
            <ac:grpSpMk id="29" creationId="{28DEB286-B76D-4736-B8D0-DD230AD24C79}"/>
          </ac:grpSpMkLst>
        </pc:grpChg>
        <pc:grpChg chg="mod">
          <ac:chgData name="Min Ai Kok" userId="S::min.ai.kok@undp.org::335e06c7-b088-4113-ab06-aa80f8a09c66" providerId="AD" clId="Web-{B85EA6F0-76EC-4164-8945-EE9B283267A3}" dt="2020-06-04T02:11:40.195" v="270" actId="1076"/>
          <ac:grpSpMkLst>
            <pc:docMk/>
            <pc:sldMk cId="3459587771" sldId="288"/>
            <ac:grpSpMk id="32" creationId="{ACFF28CA-95B0-48FF-9C44-980D2302AC12}"/>
          </ac:grpSpMkLst>
        </pc:grpChg>
        <pc:grpChg chg="mod">
          <ac:chgData name="Min Ai Kok" userId="S::min.ai.kok@undp.org::335e06c7-b088-4113-ab06-aa80f8a09c66" providerId="AD" clId="Web-{B85EA6F0-76EC-4164-8945-EE9B283267A3}" dt="2020-06-04T02:11:40.211" v="271" actId="1076"/>
          <ac:grpSpMkLst>
            <pc:docMk/>
            <pc:sldMk cId="3459587771" sldId="288"/>
            <ac:grpSpMk id="35" creationId="{5475473A-E225-4138-842C-4EF7A5C33042}"/>
          </ac:grpSpMkLst>
        </pc:grpChg>
        <pc:grpChg chg="mod">
          <ac:chgData name="Min Ai Kok" userId="S::min.ai.kok@undp.org::335e06c7-b088-4113-ab06-aa80f8a09c66" providerId="AD" clId="Web-{B85EA6F0-76EC-4164-8945-EE9B283267A3}" dt="2020-06-04T02:11:40.149" v="267" actId="1076"/>
          <ac:grpSpMkLst>
            <pc:docMk/>
            <pc:sldMk cId="3459587771" sldId="288"/>
            <ac:grpSpMk id="38" creationId="{9A251CB7-493C-4100-AF3C-6D76F8102FF8}"/>
          </ac:grpSpMkLst>
        </pc:grpChg>
        <pc:picChg chg="add del mod">
          <ac:chgData name="Min Ai Kok" userId="S::min.ai.kok@undp.org::335e06c7-b088-4113-ab06-aa80f8a09c66" providerId="AD" clId="Web-{B85EA6F0-76EC-4164-8945-EE9B283267A3}" dt="2020-06-04T02:10:17.298" v="244"/>
          <ac:picMkLst>
            <pc:docMk/>
            <pc:sldMk cId="3459587771" sldId="288"/>
            <ac:picMk id="2" creationId="{66492859-17A4-45B8-B90F-1DD832026995}"/>
          </ac:picMkLst>
        </pc:picChg>
        <pc:picChg chg="add mod">
          <ac:chgData name="Min Ai Kok" userId="S::min.ai.kok@undp.org::335e06c7-b088-4113-ab06-aa80f8a09c66" providerId="AD" clId="Web-{B85EA6F0-76EC-4164-8945-EE9B283267A3}" dt="2020-06-04T02:11:23.694" v="264" actId="1076"/>
          <ac:picMkLst>
            <pc:docMk/>
            <pc:sldMk cId="3459587771" sldId="288"/>
            <ac:picMk id="3" creationId="{841C7E7C-D344-47AD-BE11-C6616C19F383}"/>
          </ac:picMkLst>
        </pc:picChg>
        <pc:picChg chg="add mod">
          <ac:chgData name="Min Ai Kok" userId="S::min.ai.kok@undp.org::335e06c7-b088-4113-ab06-aa80f8a09c66" providerId="AD" clId="Web-{B85EA6F0-76EC-4164-8945-EE9B283267A3}" dt="2020-06-04T02:11:23.710" v="265" actId="1076"/>
          <ac:picMkLst>
            <pc:docMk/>
            <pc:sldMk cId="3459587771" sldId="288"/>
            <ac:picMk id="4" creationId="{BEC0992A-1FCF-4DB8-9689-B7D5EC3A44C8}"/>
          </ac:picMkLst>
        </pc:picChg>
        <pc:picChg chg="add mod">
          <ac:chgData name="Min Ai Kok" userId="S::min.ai.kok@undp.org::335e06c7-b088-4113-ab06-aa80f8a09c66" providerId="AD" clId="Web-{B85EA6F0-76EC-4164-8945-EE9B283267A3}" dt="2020-06-04T02:11:23.725" v="266" actId="1076"/>
          <ac:picMkLst>
            <pc:docMk/>
            <pc:sldMk cId="3459587771" sldId="288"/>
            <ac:picMk id="5" creationId="{D546E94D-0D63-41FC-B90B-F3C959D3C523}"/>
          </ac:picMkLst>
        </pc:picChg>
        <pc:picChg chg="del">
          <ac:chgData name="Min Ai Kok" userId="S::min.ai.kok@undp.org::335e06c7-b088-4113-ab06-aa80f8a09c66" providerId="AD" clId="Web-{B85EA6F0-76EC-4164-8945-EE9B283267A3}" dt="2020-06-04T02:09:37.747" v="234"/>
          <ac:picMkLst>
            <pc:docMk/>
            <pc:sldMk cId="3459587771" sldId="288"/>
            <ac:picMk id="11" creationId="{8E0B146C-98F0-4066-AE91-1944383A4CE8}"/>
          </ac:picMkLst>
        </pc:picChg>
        <pc:picChg chg="mod">
          <ac:chgData name="Min Ai Kok" userId="S::min.ai.kok@undp.org::335e06c7-b088-4113-ab06-aa80f8a09c66" providerId="AD" clId="Web-{B85EA6F0-76EC-4164-8945-EE9B283267A3}" dt="2020-06-04T02:11:45.837" v="272" actId="1076"/>
          <ac:picMkLst>
            <pc:docMk/>
            <pc:sldMk cId="3459587771" sldId="288"/>
            <ac:picMk id="13" creationId="{628C7B16-1FE0-43B0-9F49-C68B25AE12D5}"/>
          </ac:picMkLst>
        </pc:picChg>
        <pc:picChg chg="del">
          <ac:chgData name="Min Ai Kok" userId="S::min.ai.kok@undp.org::335e06c7-b088-4113-ab06-aa80f8a09c66" providerId="AD" clId="Web-{B85EA6F0-76EC-4164-8945-EE9B283267A3}" dt="2020-06-04T02:09:33.466" v="230"/>
          <ac:picMkLst>
            <pc:docMk/>
            <pc:sldMk cId="3459587771" sldId="288"/>
            <ac:picMk id="45" creationId="{6926598F-D51F-4FEC-BD16-DEEFD70428DA}"/>
          </ac:picMkLst>
        </pc:picChg>
        <pc:picChg chg="del mod">
          <ac:chgData name="Min Ai Kok" userId="S::min.ai.kok@undp.org::335e06c7-b088-4113-ab06-aa80f8a09c66" providerId="AD" clId="Web-{B85EA6F0-76EC-4164-8945-EE9B283267A3}" dt="2020-06-04T02:09:36.950" v="233"/>
          <ac:picMkLst>
            <pc:docMk/>
            <pc:sldMk cId="3459587771" sldId="288"/>
            <ac:picMk id="47" creationId="{3CE071F8-FAC9-44D4-A5D8-5DAB5DE62E9D}"/>
          </ac:picMkLst>
        </pc:picChg>
      </pc:sldChg>
      <pc:sldChg chg="addSp delSp modSp">
        <pc:chgData name="Min Ai Kok" userId="S::min.ai.kok@undp.org::335e06c7-b088-4113-ab06-aa80f8a09c66" providerId="AD" clId="Web-{B85EA6F0-76EC-4164-8945-EE9B283267A3}" dt="2020-06-04T02:16:29.659" v="458"/>
        <pc:sldMkLst>
          <pc:docMk/>
          <pc:sldMk cId="415772556" sldId="289"/>
        </pc:sldMkLst>
        <pc:spChg chg="add mod">
          <ac:chgData name="Min Ai Kok" userId="S::min.ai.kok@undp.org::335e06c7-b088-4113-ab06-aa80f8a09c66" providerId="AD" clId="Web-{B85EA6F0-76EC-4164-8945-EE9B283267A3}" dt="2020-06-04T02:09:03.354" v="222" actId="1076"/>
          <ac:spMkLst>
            <pc:docMk/>
            <pc:sldMk cId="415772556" sldId="289"/>
            <ac:spMk id="4" creationId="{F10009A4-EDA8-4EF4-B155-5341C3877E88}"/>
          </ac:spMkLst>
        </pc:spChg>
        <pc:spChg chg="add del mod">
          <ac:chgData name="Min Ai Kok" userId="S::min.ai.kok@undp.org::335e06c7-b088-4113-ab06-aa80f8a09c66" providerId="AD" clId="Web-{B85EA6F0-76EC-4164-8945-EE9B283267A3}" dt="2020-06-04T02:08:31.742" v="214"/>
          <ac:spMkLst>
            <pc:docMk/>
            <pc:sldMk cId="415772556" sldId="289"/>
            <ac:spMk id="6" creationId="{A87228F8-21A0-4A90-A2D4-D02B8A641EDB}"/>
          </ac:spMkLst>
        </pc:spChg>
        <pc:spChg chg="add mod">
          <ac:chgData name="Min Ai Kok" userId="S::min.ai.kok@undp.org::335e06c7-b088-4113-ab06-aa80f8a09c66" providerId="AD" clId="Web-{B85EA6F0-76EC-4164-8945-EE9B283267A3}" dt="2020-06-04T02:08:56.181" v="219" actId="1076"/>
          <ac:spMkLst>
            <pc:docMk/>
            <pc:sldMk cId="415772556" sldId="289"/>
            <ac:spMk id="8" creationId="{6EA17211-0F6E-4DD4-A477-2DE489472BA6}"/>
          </ac:spMkLst>
        </pc:spChg>
        <pc:spChg chg="add del">
          <ac:chgData name="Min Ai Kok" userId="S::min.ai.kok@undp.org::335e06c7-b088-4113-ab06-aa80f8a09c66" providerId="AD" clId="Web-{B85EA6F0-76EC-4164-8945-EE9B283267A3}" dt="2020-06-04T02:14:45.055" v="425"/>
          <ac:spMkLst>
            <pc:docMk/>
            <pc:sldMk cId="415772556" sldId="289"/>
            <ac:spMk id="11" creationId="{A4BCB16B-F33D-4C26-8EF0-6AA76300F082}"/>
          </ac:spMkLst>
        </pc:spChg>
        <pc:spChg chg="add del">
          <ac:chgData name="Min Ai Kok" userId="S::min.ai.kok@undp.org::335e06c7-b088-4113-ab06-aa80f8a09c66" providerId="AD" clId="Web-{B85EA6F0-76EC-4164-8945-EE9B283267A3}" dt="2020-06-04T02:15:02.588" v="427"/>
          <ac:spMkLst>
            <pc:docMk/>
            <pc:sldMk cId="415772556" sldId="289"/>
            <ac:spMk id="15" creationId="{C38877FF-7D4B-4322-BDFC-9647E2F1FB5E}"/>
          </ac:spMkLst>
        </pc:spChg>
        <pc:spChg chg="mod">
          <ac:chgData name="Min Ai Kok" userId="S::min.ai.kok@undp.org::335e06c7-b088-4113-ab06-aa80f8a09c66" providerId="AD" clId="Web-{B85EA6F0-76EC-4164-8945-EE9B283267A3}" dt="2020-06-04T02:07:05.281" v="195" actId="1076"/>
          <ac:spMkLst>
            <pc:docMk/>
            <pc:sldMk cId="415772556" sldId="289"/>
            <ac:spMk id="17" creationId="{1826C488-A107-45F5-B077-188476596FC2}"/>
          </ac:spMkLst>
        </pc:spChg>
        <pc:spChg chg="add del">
          <ac:chgData name="Min Ai Kok" userId="S::min.ai.kok@undp.org::335e06c7-b088-4113-ab06-aa80f8a09c66" providerId="AD" clId="Web-{B85EA6F0-76EC-4164-8945-EE9B283267A3}" dt="2020-06-04T02:15:19.262" v="429"/>
          <ac:spMkLst>
            <pc:docMk/>
            <pc:sldMk cId="415772556" sldId="289"/>
            <ac:spMk id="21" creationId="{93674614-42EA-439D-B18C-D611E441217C}"/>
          </ac:spMkLst>
        </pc:spChg>
        <pc:spChg chg="add mod">
          <ac:chgData name="Min Ai Kok" userId="S::min.ai.kok@undp.org::335e06c7-b088-4113-ab06-aa80f8a09c66" providerId="AD" clId="Web-{B85EA6F0-76EC-4164-8945-EE9B283267A3}" dt="2020-06-04T02:16:29.659" v="458"/>
          <ac:spMkLst>
            <pc:docMk/>
            <pc:sldMk cId="415772556" sldId="289"/>
            <ac:spMk id="23" creationId="{BAEC551D-4A7F-4AE2-AA01-1DAFFCB3569B}"/>
          </ac:spMkLst>
        </pc:spChg>
        <pc:spChg chg="add del mod">
          <ac:chgData name="Min Ai Kok" userId="S::min.ai.kok@undp.org::335e06c7-b088-4113-ab06-aa80f8a09c66" providerId="AD" clId="Web-{B85EA6F0-76EC-4164-8945-EE9B283267A3}" dt="2020-06-04T02:15:45.749" v="453"/>
          <ac:spMkLst>
            <pc:docMk/>
            <pc:sldMk cId="415772556" sldId="289"/>
            <ac:spMk id="24" creationId="{A8D72540-3708-445C-844F-67780C60D287}"/>
          </ac:spMkLst>
        </pc:spChg>
        <pc:picChg chg="add mod ord">
          <ac:chgData name="Min Ai Kok" userId="S::min.ai.kok@undp.org::335e06c7-b088-4113-ab06-aa80f8a09c66" providerId="AD" clId="Web-{B85EA6F0-76EC-4164-8945-EE9B283267A3}" dt="2020-06-04T02:06:55.983" v="193" actId="1076"/>
          <ac:picMkLst>
            <pc:docMk/>
            <pc:sldMk cId="415772556" sldId="289"/>
            <ac:picMk id="2" creationId="{018089A6-2457-4359-9590-87F96EC2B2A1}"/>
          </ac:picMkLst>
        </pc:picChg>
        <pc:picChg chg="add mod">
          <ac:chgData name="Min Ai Kok" userId="S::min.ai.kok@undp.org::335e06c7-b088-4113-ab06-aa80f8a09c66" providerId="AD" clId="Web-{B85EA6F0-76EC-4164-8945-EE9B283267A3}" dt="2020-06-04T02:09:00.244" v="221" actId="1076"/>
          <ac:picMkLst>
            <pc:docMk/>
            <pc:sldMk cId="415772556" sldId="289"/>
            <ac:picMk id="3" creationId="{FF326C0B-94CA-44FA-9B9D-B62B860FFC80}"/>
          </ac:picMkLst>
        </pc:picChg>
        <pc:picChg chg="add del mod">
          <ac:chgData name="Min Ai Kok" userId="S::min.ai.kok@undp.org::335e06c7-b088-4113-ab06-aa80f8a09c66" providerId="AD" clId="Web-{B85EA6F0-76EC-4164-8945-EE9B283267A3}" dt="2020-06-04T02:08:31.757" v="215"/>
          <ac:picMkLst>
            <pc:docMk/>
            <pc:sldMk cId="415772556" sldId="289"/>
            <ac:picMk id="5" creationId="{2E734DA0-A495-439C-BC1A-12104F51D26B}"/>
          </ac:picMkLst>
        </pc:picChg>
        <pc:picChg chg="add mod">
          <ac:chgData name="Min Ai Kok" userId="S::min.ai.kok@undp.org::335e06c7-b088-4113-ab06-aa80f8a09c66" providerId="AD" clId="Web-{B85EA6F0-76EC-4164-8945-EE9B283267A3}" dt="2020-06-04T02:08:58.822" v="220" actId="1076"/>
          <ac:picMkLst>
            <pc:docMk/>
            <pc:sldMk cId="415772556" sldId="289"/>
            <ac:picMk id="7" creationId="{9DB18955-B1B3-4437-BE8A-5BFC922200A0}"/>
          </ac:picMkLst>
        </pc:picChg>
        <pc:picChg chg="add mod">
          <ac:chgData name="Min Ai Kok" userId="S::min.ai.kok@undp.org::335e06c7-b088-4113-ab06-aa80f8a09c66" providerId="AD" clId="Web-{B85EA6F0-76EC-4164-8945-EE9B283267A3}" dt="2020-06-04T02:09:21.637" v="228" actId="1076"/>
          <ac:picMkLst>
            <pc:docMk/>
            <pc:sldMk cId="415772556" sldId="289"/>
            <ac:picMk id="9" creationId="{B7098D15-EA96-4D56-A5A3-CF9900A88B04}"/>
          </ac:picMkLst>
        </pc:picChg>
        <pc:picChg chg="del mod">
          <ac:chgData name="Min Ai Kok" userId="S::min.ai.kok@undp.org::335e06c7-b088-4113-ab06-aa80f8a09c66" providerId="AD" clId="Web-{B85EA6F0-76EC-4164-8945-EE9B283267A3}" dt="2020-06-04T02:01:51.442" v="31"/>
          <ac:picMkLst>
            <pc:docMk/>
            <pc:sldMk cId="415772556" sldId="289"/>
            <ac:picMk id="12" creationId="{EA6F8FE7-EDD4-402E-9F6D-3619732F6EB1}"/>
          </ac:picMkLst>
        </pc:picChg>
        <pc:picChg chg="mod">
          <ac:chgData name="Min Ai Kok" userId="S::min.ai.kok@undp.org::335e06c7-b088-4113-ab06-aa80f8a09c66" providerId="AD" clId="Web-{B85EA6F0-76EC-4164-8945-EE9B283267A3}" dt="2020-06-04T02:07:05.281" v="194" actId="1076"/>
          <ac:picMkLst>
            <pc:docMk/>
            <pc:sldMk cId="415772556" sldId="289"/>
            <ac:picMk id="16" creationId="{5DCCE062-69D6-4F79-A0D6-6848E8D05B75}"/>
          </ac:picMkLst>
        </pc:picChg>
      </pc:sldChg>
      <pc:sldChg chg="addSp delSp modSp ord">
        <pc:chgData name="Min Ai Kok" userId="S::min.ai.kok@undp.org::335e06c7-b088-4113-ab06-aa80f8a09c66" providerId="AD" clId="Web-{B85EA6F0-76EC-4164-8945-EE9B283267A3}" dt="2020-06-04T02:02:24.241" v="37"/>
        <pc:sldMkLst>
          <pc:docMk/>
          <pc:sldMk cId="2312135818" sldId="290"/>
        </pc:sldMkLst>
        <pc:spChg chg="add del mod">
          <ac:chgData name="Min Ai Kok" userId="S::min.ai.kok@undp.org::335e06c7-b088-4113-ab06-aa80f8a09c66" providerId="AD" clId="Web-{B85EA6F0-76EC-4164-8945-EE9B283267A3}" dt="2020-06-04T02:00:53.468" v="20" actId="1076"/>
          <ac:spMkLst>
            <pc:docMk/>
            <pc:sldMk cId="2312135818" sldId="290"/>
            <ac:spMk id="17" creationId="{1826C488-A107-45F5-B077-188476596FC2}"/>
          </ac:spMkLst>
        </pc:spChg>
        <pc:picChg chg="add mod">
          <ac:chgData name="Min Ai Kok" userId="S::min.ai.kok@undp.org::335e06c7-b088-4113-ab06-aa80f8a09c66" providerId="AD" clId="Web-{B85EA6F0-76EC-4164-8945-EE9B283267A3}" dt="2020-06-04T02:01:01.547" v="23" actId="1076"/>
          <ac:picMkLst>
            <pc:docMk/>
            <pc:sldMk cId="2312135818" sldId="290"/>
            <ac:picMk id="2" creationId="{5C9BF103-B74F-490F-8FD9-BA58956FA38D}"/>
          </ac:picMkLst>
        </pc:picChg>
        <pc:picChg chg="add mod">
          <ac:chgData name="Min Ai Kok" userId="S::min.ai.kok@undp.org::335e06c7-b088-4113-ab06-aa80f8a09c66" providerId="AD" clId="Web-{B85EA6F0-76EC-4164-8945-EE9B283267A3}" dt="2020-06-04T02:01:28.658" v="29" actId="1076"/>
          <ac:picMkLst>
            <pc:docMk/>
            <pc:sldMk cId="2312135818" sldId="290"/>
            <ac:picMk id="3" creationId="{DF4D6E62-2BD9-4046-BC7E-251A41772C66}"/>
          </ac:picMkLst>
        </pc:picChg>
        <pc:picChg chg="del">
          <ac:chgData name="Min Ai Kok" userId="S::min.ai.kok@undp.org::335e06c7-b088-4113-ab06-aa80f8a09c66" providerId="AD" clId="Web-{B85EA6F0-76EC-4164-8945-EE9B283267A3}" dt="2020-06-04T02:00:00.635" v="0"/>
          <ac:picMkLst>
            <pc:docMk/>
            <pc:sldMk cId="2312135818" sldId="290"/>
            <ac:picMk id="10" creationId="{81B76A5E-0A94-4CA5-A142-2B59CAC09625}"/>
          </ac:picMkLst>
        </pc:picChg>
        <pc:picChg chg="mod">
          <ac:chgData name="Min Ai Kok" userId="S::min.ai.kok@undp.org::335e06c7-b088-4113-ab06-aa80f8a09c66" providerId="AD" clId="Web-{B85EA6F0-76EC-4164-8945-EE9B283267A3}" dt="2020-06-04T02:00:53.468" v="19" actId="1076"/>
          <ac:picMkLst>
            <pc:docMk/>
            <pc:sldMk cId="2312135818" sldId="290"/>
            <ac:picMk id="16" creationId="{5DCCE062-69D6-4F79-A0D6-6848E8D05B75}"/>
          </ac:picMkLst>
        </pc:picChg>
        <pc:picChg chg="del">
          <ac:chgData name="Min Ai Kok" userId="S::min.ai.kok@undp.org::335e06c7-b088-4113-ab06-aa80f8a09c66" providerId="AD" clId="Web-{B85EA6F0-76EC-4164-8945-EE9B283267A3}" dt="2020-06-04T02:00:45.233" v="18"/>
          <ac:picMkLst>
            <pc:docMk/>
            <pc:sldMk cId="2312135818" sldId="290"/>
            <ac:picMk id="28" creationId="{9B615AD7-1329-45E9-A331-03303F0FCB4D}"/>
          </ac:picMkLst>
        </pc:picChg>
      </pc:sldChg>
      <pc:sldChg chg="delSp modSp">
        <pc:chgData name="Min Ai Kok" userId="S::min.ai.kok@undp.org::335e06c7-b088-4113-ab06-aa80f8a09c66" providerId="AD" clId="Web-{B85EA6F0-76EC-4164-8945-EE9B283267A3}" dt="2020-06-04T02:05:02.349" v="80" actId="1076"/>
        <pc:sldMkLst>
          <pc:docMk/>
          <pc:sldMk cId="428584416" sldId="291"/>
        </pc:sldMkLst>
        <pc:spChg chg="del">
          <ac:chgData name="Min Ai Kok" userId="S::min.ai.kok@undp.org::335e06c7-b088-4113-ab06-aa80f8a09c66" providerId="AD" clId="Web-{B85EA6F0-76EC-4164-8945-EE9B283267A3}" dt="2020-06-04T02:04:22.361" v="65"/>
          <ac:spMkLst>
            <pc:docMk/>
            <pc:sldMk cId="428584416" sldId="291"/>
            <ac:spMk id="15" creationId="{1EA218E1-1195-4AD6-9C65-86388D476458}"/>
          </ac:spMkLst>
        </pc:spChg>
        <pc:spChg chg="mod">
          <ac:chgData name="Min Ai Kok" userId="S::min.ai.kok@undp.org::335e06c7-b088-4113-ab06-aa80f8a09c66" providerId="AD" clId="Web-{B85EA6F0-76EC-4164-8945-EE9B283267A3}" dt="2020-06-04T02:04:43.910" v="73" actId="20577"/>
          <ac:spMkLst>
            <pc:docMk/>
            <pc:sldMk cId="428584416" sldId="291"/>
            <ac:spMk id="18" creationId="{A343AB8D-8A44-40CD-A1F8-1EFA45E76936}"/>
          </ac:spMkLst>
        </pc:spChg>
        <pc:picChg chg="del">
          <ac:chgData name="Min Ai Kok" userId="S::min.ai.kok@undp.org::335e06c7-b088-4113-ab06-aa80f8a09c66" providerId="AD" clId="Web-{B85EA6F0-76EC-4164-8945-EE9B283267A3}" dt="2020-06-04T02:04:24.283" v="66"/>
          <ac:picMkLst>
            <pc:docMk/>
            <pc:sldMk cId="428584416" sldId="291"/>
            <ac:picMk id="16" creationId="{5DCCE062-69D6-4F79-A0D6-6848E8D05B75}"/>
          </ac:picMkLst>
        </pc:picChg>
        <pc:picChg chg="mod">
          <ac:chgData name="Min Ai Kok" userId="S::min.ai.kok@undp.org::335e06c7-b088-4113-ab06-aa80f8a09c66" providerId="AD" clId="Web-{B85EA6F0-76EC-4164-8945-EE9B283267A3}" dt="2020-06-04T02:05:02.333" v="78" actId="1076"/>
          <ac:picMkLst>
            <pc:docMk/>
            <pc:sldMk cId="428584416" sldId="291"/>
            <ac:picMk id="19" creationId="{23BFE32C-0897-42C2-A361-58C9EFFE433A}"/>
          </ac:picMkLst>
        </pc:picChg>
        <pc:picChg chg="mod">
          <ac:chgData name="Min Ai Kok" userId="S::min.ai.kok@undp.org::335e06c7-b088-4113-ab06-aa80f8a09c66" providerId="AD" clId="Web-{B85EA6F0-76EC-4164-8945-EE9B283267A3}" dt="2020-06-04T02:05:02.349" v="79" actId="1076"/>
          <ac:picMkLst>
            <pc:docMk/>
            <pc:sldMk cId="428584416" sldId="291"/>
            <ac:picMk id="20" creationId="{98DD9EF3-1343-479E-9CB5-B91FAB9928D7}"/>
          </ac:picMkLst>
        </pc:picChg>
        <pc:picChg chg="mod">
          <ac:chgData name="Min Ai Kok" userId="S::min.ai.kok@undp.org::335e06c7-b088-4113-ab06-aa80f8a09c66" providerId="AD" clId="Web-{B85EA6F0-76EC-4164-8945-EE9B283267A3}" dt="2020-06-04T02:05:02.349" v="80" actId="1076"/>
          <ac:picMkLst>
            <pc:docMk/>
            <pc:sldMk cId="428584416" sldId="291"/>
            <ac:picMk id="21" creationId="{0B456D38-2DF4-4258-8E66-05A8A42F23DF}"/>
          </ac:picMkLst>
        </pc:picChg>
        <pc:picChg chg="mod">
          <ac:chgData name="Min Ai Kok" userId="S::min.ai.kok@undp.org::335e06c7-b088-4113-ab06-aa80f8a09c66" providerId="AD" clId="Web-{B85EA6F0-76EC-4164-8945-EE9B283267A3}" dt="2020-06-04T02:04:36.550" v="68" actId="1076"/>
          <ac:picMkLst>
            <pc:docMk/>
            <pc:sldMk cId="428584416" sldId="291"/>
            <ac:picMk id="23" creationId="{2457FD5A-DC79-45DB-A46B-F692C046140E}"/>
          </ac:picMkLst>
        </pc:picChg>
      </pc:sldChg>
      <pc:sldChg chg="addSp delSp modSp add ord replId">
        <pc:chgData name="Min Ai Kok" userId="S::min.ai.kok@undp.org::335e06c7-b088-4113-ab06-aa80f8a09c66" providerId="AD" clId="Web-{B85EA6F0-76EC-4164-8945-EE9B283267A3}" dt="2020-06-04T02:12:37.075" v="295"/>
        <pc:sldMkLst>
          <pc:docMk/>
          <pc:sldMk cId="309132704" sldId="293"/>
        </pc:sldMkLst>
        <pc:spChg chg="add">
          <ac:chgData name="Min Ai Kok" userId="S::min.ai.kok@undp.org::335e06c7-b088-4113-ab06-aa80f8a09c66" providerId="AD" clId="Web-{B85EA6F0-76EC-4164-8945-EE9B283267A3}" dt="2020-06-04T02:12:37.060" v="294"/>
          <ac:spMkLst>
            <pc:docMk/>
            <pc:sldMk cId="309132704" sldId="293"/>
            <ac:spMk id="6" creationId="{191D088A-0125-4335-807F-3FB3D7E90FEE}"/>
          </ac:spMkLst>
        </pc:spChg>
        <pc:spChg chg="mod">
          <ac:chgData name="Min Ai Kok" userId="S::min.ai.kok@undp.org::335e06c7-b088-4113-ab06-aa80f8a09c66" providerId="AD" clId="Web-{B85EA6F0-76EC-4164-8945-EE9B283267A3}" dt="2020-06-04T02:11:57.509" v="277" actId="20577"/>
          <ac:spMkLst>
            <pc:docMk/>
            <pc:sldMk cId="309132704" sldId="293"/>
            <ac:spMk id="19" creationId="{2B7199B4-9D51-4539-8037-797DC68C811A}"/>
          </ac:spMkLst>
        </pc:spChg>
        <pc:spChg chg="del">
          <ac:chgData name="Min Ai Kok" userId="S::min.ai.kok@undp.org::335e06c7-b088-4113-ab06-aa80f8a09c66" providerId="AD" clId="Web-{B85EA6F0-76EC-4164-8945-EE9B283267A3}" dt="2020-06-04T02:11:56.416" v="276"/>
          <ac:spMkLst>
            <pc:docMk/>
            <pc:sldMk cId="309132704" sldId="293"/>
            <ac:spMk id="39" creationId="{293EB1E3-D2AF-4921-9376-01E55D23225E}"/>
          </ac:spMkLst>
        </pc:spChg>
        <pc:grpChg chg="del">
          <ac:chgData name="Min Ai Kok" userId="S::min.ai.kok@undp.org::335e06c7-b088-4113-ab06-aa80f8a09c66" providerId="AD" clId="Web-{B85EA6F0-76EC-4164-8945-EE9B283267A3}" dt="2020-06-04T02:12:02.135" v="282"/>
          <ac:grpSpMkLst>
            <pc:docMk/>
            <pc:sldMk cId="309132704" sldId="293"/>
            <ac:grpSpMk id="27" creationId="{96B7A25E-0D29-4E69-8EFF-821E2C94CD6B}"/>
          </ac:grpSpMkLst>
        </pc:grpChg>
        <pc:grpChg chg="del">
          <ac:chgData name="Min Ai Kok" userId="S::min.ai.kok@undp.org::335e06c7-b088-4113-ab06-aa80f8a09c66" providerId="AD" clId="Web-{B85EA6F0-76EC-4164-8945-EE9B283267A3}" dt="2020-06-04T02:12:02.135" v="281"/>
          <ac:grpSpMkLst>
            <pc:docMk/>
            <pc:sldMk cId="309132704" sldId="293"/>
            <ac:grpSpMk id="29" creationId="{28DEB286-B76D-4736-B8D0-DD230AD24C79}"/>
          </ac:grpSpMkLst>
        </pc:grpChg>
        <pc:grpChg chg="del">
          <ac:chgData name="Min Ai Kok" userId="S::min.ai.kok@undp.org::335e06c7-b088-4113-ab06-aa80f8a09c66" providerId="AD" clId="Web-{B85EA6F0-76EC-4164-8945-EE9B283267A3}" dt="2020-06-04T02:12:02.135" v="280"/>
          <ac:grpSpMkLst>
            <pc:docMk/>
            <pc:sldMk cId="309132704" sldId="293"/>
            <ac:grpSpMk id="32" creationId="{ACFF28CA-95B0-48FF-9C44-980D2302AC12}"/>
          </ac:grpSpMkLst>
        </pc:grpChg>
        <pc:grpChg chg="del">
          <ac:chgData name="Min Ai Kok" userId="S::min.ai.kok@undp.org::335e06c7-b088-4113-ab06-aa80f8a09c66" providerId="AD" clId="Web-{B85EA6F0-76EC-4164-8945-EE9B283267A3}" dt="2020-06-04T02:12:02.135" v="279"/>
          <ac:grpSpMkLst>
            <pc:docMk/>
            <pc:sldMk cId="309132704" sldId="293"/>
            <ac:grpSpMk id="35" creationId="{5475473A-E225-4138-842C-4EF7A5C33042}"/>
          </ac:grpSpMkLst>
        </pc:grpChg>
        <pc:grpChg chg="del">
          <ac:chgData name="Min Ai Kok" userId="S::min.ai.kok@undp.org::335e06c7-b088-4113-ab06-aa80f8a09c66" providerId="AD" clId="Web-{B85EA6F0-76EC-4164-8945-EE9B283267A3}" dt="2020-06-04T02:12:03.572" v="283"/>
          <ac:grpSpMkLst>
            <pc:docMk/>
            <pc:sldMk cId="309132704" sldId="293"/>
            <ac:grpSpMk id="38" creationId="{9A251CB7-493C-4100-AF3C-6D76F8102FF8}"/>
          </ac:grpSpMkLst>
        </pc:grpChg>
        <pc:picChg chg="add mod">
          <ac:chgData name="Min Ai Kok" userId="S::min.ai.kok@undp.org::335e06c7-b088-4113-ab06-aa80f8a09c66" providerId="AD" clId="Web-{B85EA6F0-76EC-4164-8945-EE9B283267A3}" dt="2020-06-04T02:12:25.402" v="293" actId="1076"/>
          <ac:picMkLst>
            <pc:docMk/>
            <pc:sldMk cId="309132704" sldId="293"/>
            <ac:picMk id="2" creationId="{0326B278-7FF3-4166-8BE1-889DF50EE56D}"/>
          </ac:picMkLst>
        </pc:picChg>
        <pc:picChg chg="del">
          <ac:chgData name="Min Ai Kok" userId="S::min.ai.kok@undp.org::335e06c7-b088-4113-ab06-aa80f8a09c66" providerId="AD" clId="Web-{B85EA6F0-76EC-4164-8945-EE9B283267A3}" dt="2020-06-04T02:12:04.401" v="284"/>
          <ac:picMkLst>
            <pc:docMk/>
            <pc:sldMk cId="309132704" sldId="293"/>
            <ac:picMk id="3" creationId="{841C7E7C-D344-47AD-BE11-C6616C19F383}"/>
          </ac:picMkLst>
        </pc:picChg>
        <pc:picChg chg="del">
          <ac:chgData name="Min Ai Kok" userId="S::min.ai.kok@undp.org::335e06c7-b088-4113-ab06-aa80f8a09c66" providerId="AD" clId="Web-{B85EA6F0-76EC-4164-8945-EE9B283267A3}" dt="2020-06-04T02:12:04.916" v="285"/>
          <ac:picMkLst>
            <pc:docMk/>
            <pc:sldMk cId="309132704" sldId="293"/>
            <ac:picMk id="4" creationId="{BEC0992A-1FCF-4DB8-9689-B7D5EC3A44C8}"/>
          </ac:picMkLst>
        </pc:picChg>
        <pc:picChg chg="del">
          <ac:chgData name="Min Ai Kok" userId="S::min.ai.kok@undp.org::335e06c7-b088-4113-ab06-aa80f8a09c66" providerId="AD" clId="Web-{B85EA6F0-76EC-4164-8945-EE9B283267A3}" dt="2020-06-04T02:12:05.604" v="286"/>
          <ac:picMkLst>
            <pc:docMk/>
            <pc:sldMk cId="309132704" sldId="293"/>
            <ac:picMk id="5" creationId="{D546E94D-0D63-41FC-B90B-F3C959D3C523}"/>
          </ac:picMkLst>
        </pc:picChg>
        <pc:picChg chg="add">
          <ac:chgData name="Min Ai Kok" userId="S::min.ai.kok@undp.org::335e06c7-b088-4113-ab06-aa80f8a09c66" providerId="AD" clId="Web-{B85EA6F0-76EC-4164-8945-EE9B283267A3}" dt="2020-06-04T02:12:37.075" v="295"/>
          <ac:picMkLst>
            <pc:docMk/>
            <pc:sldMk cId="309132704" sldId="293"/>
            <ac:picMk id="7" creationId="{BA7EF7ED-4F9E-4FB3-85B5-112C1E417C14}"/>
          </ac:picMkLst>
        </pc:picChg>
        <pc:picChg chg="del">
          <ac:chgData name="Min Ai Kok" userId="S::min.ai.kok@undp.org::335e06c7-b088-4113-ab06-aa80f8a09c66" providerId="AD" clId="Web-{B85EA6F0-76EC-4164-8945-EE9B283267A3}" dt="2020-06-04T02:11:58.260" v="278"/>
          <ac:picMkLst>
            <pc:docMk/>
            <pc:sldMk cId="309132704" sldId="293"/>
            <ac:picMk id="13" creationId="{628C7B16-1FE0-43B0-9F49-C68B25AE12D5}"/>
          </ac:picMkLst>
        </pc:picChg>
      </pc:sldChg>
    </pc:docChg>
  </pc:docChgLst>
  <pc:docChgLst>
    <pc:chgData name="Min Ai Kok" userId="S::min.ai.kok@undp.org::335e06c7-b088-4113-ab06-aa80f8a09c66" providerId="AD" clId="Web-{F1F090B3-56EC-48E6-80C1-3C518AE83CD5}"/>
    <pc:docChg chg="addSld modSld modSection">
      <pc:chgData name="Min Ai Kok" userId="S::min.ai.kok@undp.org::335e06c7-b088-4113-ab06-aa80f8a09c66" providerId="AD" clId="Web-{F1F090B3-56EC-48E6-80C1-3C518AE83CD5}" dt="2020-06-02T08:55:02.984" v="71" actId="1076"/>
      <pc:docMkLst>
        <pc:docMk/>
      </pc:docMkLst>
      <pc:sldChg chg="addSp delSp modSp">
        <pc:chgData name="Min Ai Kok" userId="S::min.ai.kok@undp.org::335e06c7-b088-4113-ab06-aa80f8a09c66" providerId="AD" clId="Web-{F1F090B3-56EC-48E6-80C1-3C518AE83CD5}" dt="2020-06-02T08:54:57.687" v="70" actId="1076"/>
        <pc:sldMkLst>
          <pc:docMk/>
          <pc:sldMk cId="1045846059" sldId="264"/>
        </pc:sldMkLst>
        <pc:spChg chg="add mod">
          <ac:chgData name="Min Ai Kok" userId="S::min.ai.kok@undp.org::335e06c7-b088-4113-ab06-aa80f8a09c66" providerId="AD" clId="Web-{F1F090B3-56EC-48E6-80C1-3C518AE83CD5}" dt="2020-06-02T08:54:42.937" v="67" actId="1076"/>
          <ac:spMkLst>
            <pc:docMk/>
            <pc:sldMk cId="1045846059" sldId="264"/>
            <ac:spMk id="3" creationId="{554CB918-0535-43D5-9A28-0C9270D743BF}"/>
          </ac:spMkLst>
        </pc:spChg>
        <pc:spChg chg="del">
          <ac:chgData name="Min Ai Kok" userId="S::min.ai.kok@undp.org::335e06c7-b088-4113-ab06-aa80f8a09c66" providerId="AD" clId="Web-{F1F090B3-56EC-48E6-80C1-3C518AE83CD5}" dt="2020-06-02T08:52:53.423" v="2"/>
          <ac:spMkLst>
            <pc:docMk/>
            <pc:sldMk cId="1045846059" sldId="264"/>
            <ac:spMk id="39" creationId="{293EB1E3-D2AF-4921-9376-01E55D23225E}"/>
          </ac:spMkLst>
        </pc:spChg>
        <pc:spChg chg="del mod">
          <ac:chgData name="Min Ai Kok" userId="S::min.ai.kok@undp.org::335e06c7-b088-4113-ab06-aa80f8a09c66" providerId="AD" clId="Web-{F1F090B3-56EC-48E6-80C1-3C518AE83CD5}" dt="2020-06-02T08:52:57.110" v="7"/>
          <ac:spMkLst>
            <pc:docMk/>
            <pc:sldMk cId="1045846059" sldId="264"/>
            <ac:spMk id="46" creationId="{3D4CB7F8-CA2C-45FA-9764-B27038030562}"/>
          </ac:spMkLst>
        </pc:spChg>
        <pc:spChg chg="del">
          <ac:chgData name="Min Ai Kok" userId="S::min.ai.kok@undp.org::335e06c7-b088-4113-ab06-aa80f8a09c66" providerId="AD" clId="Web-{F1F090B3-56EC-48E6-80C1-3C518AE83CD5}" dt="2020-06-02T08:52:58.860" v="9"/>
          <ac:spMkLst>
            <pc:docMk/>
            <pc:sldMk cId="1045846059" sldId="264"/>
            <ac:spMk id="48" creationId="{A5C0C8CB-DDB2-4A41-8F94-D48286E8D561}"/>
          </ac:spMkLst>
        </pc:spChg>
        <pc:grpChg chg="del">
          <ac:chgData name="Min Ai Kok" userId="S::min.ai.kok@undp.org::335e06c7-b088-4113-ab06-aa80f8a09c66" providerId="AD" clId="Web-{F1F090B3-56EC-48E6-80C1-3C518AE83CD5}" dt="2020-06-02T08:53:00.313" v="11"/>
          <ac:grpSpMkLst>
            <pc:docMk/>
            <pc:sldMk cId="1045846059" sldId="264"/>
            <ac:grpSpMk id="27" creationId="{96B7A25E-0D29-4E69-8EFF-821E2C94CD6B}"/>
          </ac:grpSpMkLst>
        </pc:grpChg>
        <pc:grpChg chg="del">
          <ac:chgData name="Min Ai Kok" userId="S::min.ai.kok@undp.org::335e06c7-b088-4113-ab06-aa80f8a09c66" providerId="AD" clId="Web-{F1F090B3-56EC-48E6-80C1-3C518AE83CD5}" dt="2020-06-02T08:53:01.032" v="12"/>
          <ac:grpSpMkLst>
            <pc:docMk/>
            <pc:sldMk cId="1045846059" sldId="264"/>
            <ac:grpSpMk id="29" creationId="{28DEB286-B76D-4736-B8D0-DD230AD24C79}"/>
          </ac:grpSpMkLst>
        </pc:grpChg>
        <pc:grpChg chg="del">
          <ac:chgData name="Min Ai Kok" userId="S::min.ai.kok@undp.org::335e06c7-b088-4113-ab06-aa80f8a09c66" providerId="AD" clId="Web-{F1F090B3-56EC-48E6-80C1-3C518AE83CD5}" dt="2020-06-02T08:53:03.438" v="14"/>
          <ac:grpSpMkLst>
            <pc:docMk/>
            <pc:sldMk cId="1045846059" sldId="264"/>
            <ac:grpSpMk id="32" creationId="{ACFF28CA-95B0-48FF-9C44-980D2302AC12}"/>
          </ac:grpSpMkLst>
        </pc:grpChg>
        <pc:grpChg chg="del">
          <ac:chgData name="Min Ai Kok" userId="S::min.ai.kok@undp.org::335e06c7-b088-4113-ab06-aa80f8a09c66" providerId="AD" clId="Web-{F1F090B3-56EC-48E6-80C1-3C518AE83CD5}" dt="2020-06-02T08:53:02.563" v="13"/>
          <ac:grpSpMkLst>
            <pc:docMk/>
            <pc:sldMk cId="1045846059" sldId="264"/>
            <ac:grpSpMk id="35" creationId="{5475473A-E225-4138-842C-4EF7A5C33042}"/>
          </ac:grpSpMkLst>
        </pc:grpChg>
        <pc:grpChg chg="del">
          <ac:chgData name="Min Ai Kok" userId="S::min.ai.kok@undp.org::335e06c7-b088-4113-ab06-aa80f8a09c66" providerId="AD" clId="Web-{F1F090B3-56EC-48E6-80C1-3C518AE83CD5}" dt="2020-06-02T08:52:59.595" v="10"/>
          <ac:grpSpMkLst>
            <pc:docMk/>
            <pc:sldMk cId="1045846059" sldId="264"/>
            <ac:grpSpMk id="38" creationId="{9A251CB7-493C-4100-AF3C-6D76F8102FF8}"/>
          </ac:grpSpMkLst>
        </pc:grpChg>
        <pc:picChg chg="add mod">
          <ac:chgData name="Min Ai Kok" userId="S::min.ai.kok@undp.org::335e06c7-b088-4113-ab06-aa80f8a09c66" providerId="AD" clId="Web-{F1F090B3-56EC-48E6-80C1-3C518AE83CD5}" dt="2020-06-02T08:54:23.875" v="26" actId="1076"/>
          <ac:picMkLst>
            <pc:docMk/>
            <pc:sldMk cId="1045846059" sldId="264"/>
            <ac:picMk id="2" creationId="{68BDF43F-6277-42C6-9329-4C19ECEACE74}"/>
          </ac:picMkLst>
        </pc:picChg>
        <pc:picChg chg="add mod">
          <ac:chgData name="Min Ai Kok" userId="S::min.ai.kok@undp.org::335e06c7-b088-4113-ab06-aa80f8a09c66" providerId="AD" clId="Web-{F1F090B3-56EC-48E6-80C1-3C518AE83CD5}" dt="2020-06-02T08:54:57.687" v="70" actId="1076"/>
          <ac:picMkLst>
            <pc:docMk/>
            <pc:sldMk cId="1045846059" sldId="264"/>
            <ac:picMk id="4" creationId="{94357F1C-2F89-49D6-B617-FA8C143D0878}"/>
          </ac:picMkLst>
        </pc:picChg>
        <pc:picChg chg="del">
          <ac:chgData name="Min Ai Kok" userId="S::min.ai.kok@undp.org::335e06c7-b088-4113-ab06-aa80f8a09c66" providerId="AD" clId="Web-{F1F090B3-56EC-48E6-80C1-3C518AE83CD5}" dt="2020-06-02T08:52:51.782" v="1"/>
          <ac:picMkLst>
            <pc:docMk/>
            <pc:sldMk cId="1045846059" sldId="264"/>
            <ac:picMk id="11" creationId="{8E0B146C-98F0-4066-AE91-1944383A4CE8}"/>
          </ac:picMkLst>
        </pc:picChg>
        <pc:picChg chg="del">
          <ac:chgData name="Min Ai Kok" userId="S::min.ai.kok@undp.org::335e06c7-b088-4113-ab06-aa80f8a09c66" providerId="AD" clId="Web-{F1F090B3-56EC-48E6-80C1-3C518AE83CD5}" dt="2020-06-02T08:53:04.423" v="15"/>
          <ac:picMkLst>
            <pc:docMk/>
            <pc:sldMk cId="1045846059" sldId="264"/>
            <ac:picMk id="13" creationId="{628C7B16-1FE0-43B0-9F49-C68B25AE12D5}"/>
          </ac:picMkLst>
        </pc:picChg>
        <pc:picChg chg="del">
          <ac:chgData name="Min Ai Kok" userId="S::min.ai.kok@undp.org::335e06c7-b088-4113-ab06-aa80f8a09c66" providerId="AD" clId="Web-{F1F090B3-56EC-48E6-80C1-3C518AE83CD5}" dt="2020-06-02T08:53:38.235" v="21"/>
          <ac:picMkLst>
            <pc:docMk/>
            <pc:sldMk cId="1045846059" sldId="264"/>
            <ac:picMk id="28" creationId="{9B615AD7-1329-45E9-A331-03303F0FCB4D}"/>
          </ac:picMkLst>
        </pc:picChg>
        <pc:picChg chg="del">
          <ac:chgData name="Min Ai Kok" userId="S::min.ai.kok@undp.org::335e06c7-b088-4113-ab06-aa80f8a09c66" providerId="AD" clId="Web-{F1F090B3-56EC-48E6-80C1-3C518AE83CD5}" dt="2020-06-02T08:52:55.329" v="3"/>
          <ac:picMkLst>
            <pc:docMk/>
            <pc:sldMk cId="1045846059" sldId="264"/>
            <ac:picMk id="45" creationId="{6926598F-D51F-4FEC-BD16-DEEFD70428DA}"/>
          </ac:picMkLst>
        </pc:picChg>
        <pc:picChg chg="del">
          <ac:chgData name="Min Ai Kok" userId="S::min.ai.kok@undp.org::335e06c7-b088-4113-ab06-aa80f8a09c66" providerId="AD" clId="Web-{F1F090B3-56EC-48E6-80C1-3C518AE83CD5}" dt="2020-06-02T08:52:57.970" v="8"/>
          <ac:picMkLst>
            <pc:docMk/>
            <pc:sldMk cId="1045846059" sldId="264"/>
            <ac:picMk id="47" creationId="{3CE071F8-FAC9-44D4-A5D8-5DAB5DE62E9D}"/>
          </ac:picMkLst>
        </pc:picChg>
      </pc:sldChg>
      <pc:sldChg chg="modSp add replId">
        <pc:chgData name="Min Ai Kok" userId="S::min.ai.kok@undp.org::335e06c7-b088-4113-ab06-aa80f8a09c66" providerId="AD" clId="Web-{F1F090B3-56EC-48E6-80C1-3C518AE83CD5}" dt="2020-06-02T08:55:02.984" v="71" actId="1076"/>
        <pc:sldMkLst>
          <pc:docMk/>
          <pc:sldMk cId="122338658" sldId="292"/>
        </pc:sldMkLst>
        <pc:spChg chg="mod">
          <ac:chgData name="Min Ai Kok" userId="S::min.ai.kok@undp.org::335e06c7-b088-4113-ab06-aa80f8a09c66" providerId="AD" clId="Web-{F1F090B3-56EC-48E6-80C1-3C518AE83CD5}" dt="2020-06-02T08:55:02.984" v="71" actId="1076"/>
          <ac:spMkLst>
            <pc:docMk/>
            <pc:sldMk cId="122338658" sldId="292"/>
            <ac:spMk id="39" creationId="{293EB1E3-D2AF-4921-9376-01E55D23225E}"/>
          </ac:spMkLst>
        </pc:spChg>
      </pc:sldChg>
    </pc:docChg>
  </pc:docChgLst>
  <pc:docChgLst>
    <pc:chgData name="Janine Civitate" userId="8758efc5-1be1-43e9-82b6-5fe541662759" providerId="ADAL" clId="{A0716CC3-AF3F-4CD4-B1ED-B832F0CCF2AA}"/>
    <pc:docChg chg="custSel addSld modSld sldOrd">
      <pc:chgData name="Janine Civitate" userId="8758efc5-1be1-43e9-82b6-5fe541662759" providerId="ADAL" clId="{A0716CC3-AF3F-4CD4-B1ED-B832F0CCF2AA}" dt="2020-06-16T06:59:01.398" v="22"/>
      <pc:docMkLst>
        <pc:docMk/>
      </pc:docMkLst>
      <pc:sldChg chg="modSp">
        <pc:chgData name="Janine Civitate" userId="8758efc5-1be1-43e9-82b6-5fe541662759" providerId="ADAL" clId="{A0716CC3-AF3F-4CD4-B1ED-B832F0CCF2AA}" dt="2020-06-02T14:45:24.740" v="3" actId="14100"/>
        <pc:sldMkLst>
          <pc:docMk/>
          <pc:sldMk cId="861301918" sldId="261"/>
        </pc:sldMkLst>
        <pc:spChg chg="mod">
          <ac:chgData name="Janine Civitate" userId="8758efc5-1be1-43e9-82b6-5fe541662759" providerId="ADAL" clId="{A0716CC3-AF3F-4CD4-B1ED-B832F0CCF2AA}" dt="2020-06-02T14:44:35.769" v="0"/>
          <ac:spMkLst>
            <pc:docMk/>
            <pc:sldMk cId="861301918" sldId="261"/>
            <ac:spMk id="10" creationId="{865E2790-0085-49FC-8E6F-B3E4E171968B}"/>
          </ac:spMkLst>
        </pc:spChg>
        <pc:spChg chg="mod">
          <ac:chgData name="Janine Civitate" userId="8758efc5-1be1-43e9-82b6-5fe541662759" providerId="ADAL" clId="{A0716CC3-AF3F-4CD4-B1ED-B832F0CCF2AA}" dt="2020-06-02T14:44:48.944" v="1"/>
          <ac:spMkLst>
            <pc:docMk/>
            <pc:sldMk cId="861301918" sldId="261"/>
            <ac:spMk id="11" creationId="{B316DE97-C74D-413F-B29A-3CA35E984BC0}"/>
          </ac:spMkLst>
        </pc:spChg>
        <pc:spChg chg="mod">
          <ac:chgData name="Janine Civitate" userId="8758efc5-1be1-43e9-82b6-5fe541662759" providerId="ADAL" clId="{A0716CC3-AF3F-4CD4-B1ED-B832F0CCF2AA}" dt="2020-06-02T14:45:24.740" v="3" actId="14100"/>
          <ac:spMkLst>
            <pc:docMk/>
            <pc:sldMk cId="861301918" sldId="261"/>
            <ac:spMk id="12" creationId="{BC029B3D-8F1E-4038-8F14-8FF970C6071A}"/>
          </ac:spMkLst>
        </pc:spChg>
      </pc:sldChg>
      <pc:sldChg chg="addSp delSp modSp">
        <pc:chgData name="Janine Civitate" userId="8758efc5-1be1-43e9-82b6-5fe541662759" providerId="ADAL" clId="{A0716CC3-AF3F-4CD4-B1ED-B832F0CCF2AA}" dt="2020-06-09T05:24:58.934" v="17" actId="1076"/>
        <pc:sldMkLst>
          <pc:docMk/>
          <pc:sldMk cId="3297504266" sldId="265"/>
        </pc:sldMkLst>
        <pc:spChg chg="del">
          <ac:chgData name="Janine Civitate" userId="8758efc5-1be1-43e9-82b6-5fe541662759" providerId="ADAL" clId="{A0716CC3-AF3F-4CD4-B1ED-B832F0CCF2AA}" dt="2020-06-09T05:24:51.954" v="15" actId="478"/>
          <ac:spMkLst>
            <pc:docMk/>
            <pc:sldMk cId="3297504266" sldId="265"/>
            <ac:spMk id="11" creationId="{DD3949CA-F43E-472D-9A07-099766EFBA1A}"/>
          </ac:spMkLst>
        </pc:spChg>
        <pc:spChg chg="add mod">
          <ac:chgData name="Janine Civitate" userId="8758efc5-1be1-43e9-82b6-5fe541662759" providerId="ADAL" clId="{A0716CC3-AF3F-4CD4-B1ED-B832F0CCF2AA}" dt="2020-06-09T05:24:58.934" v="17" actId="1076"/>
          <ac:spMkLst>
            <pc:docMk/>
            <pc:sldMk cId="3297504266" sldId="265"/>
            <ac:spMk id="12" creationId="{C22476ED-D87D-4A63-9166-AF59EFBA87E5}"/>
          </ac:spMkLst>
        </pc:spChg>
      </pc:sldChg>
      <pc:sldChg chg="modSp ord">
        <pc:chgData name="Janine Civitate" userId="8758efc5-1be1-43e9-82b6-5fe541662759" providerId="ADAL" clId="{A0716CC3-AF3F-4CD4-B1ED-B832F0CCF2AA}" dt="2020-06-09T05:26:06.003" v="20"/>
        <pc:sldMkLst>
          <pc:docMk/>
          <pc:sldMk cId="1219076865" sldId="268"/>
        </pc:sldMkLst>
        <pc:spChg chg="mod">
          <ac:chgData name="Janine Civitate" userId="8758efc5-1be1-43e9-82b6-5fe541662759" providerId="ADAL" clId="{A0716CC3-AF3F-4CD4-B1ED-B832F0CCF2AA}" dt="2020-06-02T14:46:15.048" v="14" actId="113"/>
          <ac:spMkLst>
            <pc:docMk/>
            <pc:sldMk cId="1219076865" sldId="268"/>
            <ac:spMk id="19" creationId="{E00C9D99-D781-4552-B1CF-F5D53D4FA5B0}"/>
          </ac:spMkLst>
        </pc:spChg>
      </pc:sldChg>
      <pc:sldChg chg="ord">
        <pc:chgData name="Janine Civitate" userId="8758efc5-1be1-43e9-82b6-5fe541662759" providerId="ADAL" clId="{A0716CC3-AF3F-4CD4-B1ED-B832F0CCF2AA}" dt="2020-06-16T06:59:01.398" v="22"/>
        <pc:sldMkLst>
          <pc:docMk/>
          <pc:sldMk cId="3459587771" sldId="288"/>
        </pc:sldMkLst>
      </pc:sldChg>
      <pc:sldChg chg="ord">
        <pc:chgData name="Janine Civitate" userId="8758efc5-1be1-43e9-82b6-5fe541662759" providerId="ADAL" clId="{A0716CC3-AF3F-4CD4-B1ED-B832F0CCF2AA}" dt="2020-06-16T06:59:01.398" v="22"/>
        <pc:sldMkLst>
          <pc:docMk/>
          <pc:sldMk cId="2312135818" sldId="290"/>
        </pc:sldMkLst>
      </pc:sldChg>
      <pc:sldChg chg="ord">
        <pc:chgData name="Janine Civitate" userId="8758efc5-1be1-43e9-82b6-5fe541662759" providerId="ADAL" clId="{A0716CC3-AF3F-4CD4-B1ED-B832F0CCF2AA}" dt="2020-06-16T06:59:01.398" v="22"/>
        <pc:sldMkLst>
          <pc:docMk/>
          <pc:sldMk cId="309132704" sldId="293"/>
        </pc:sldMkLst>
      </pc:sldChg>
      <pc:sldChg chg="add">
        <pc:chgData name="Janine Civitate" userId="8758efc5-1be1-43e9-82b6-5fe541662759" providerId="ADAL" clId="{A0716CC3-AF3F-4CD4-B1ED-B832F0CCF2AA}" dt="2020-06-09T05:26:26.941" v="21"/>
        <pc:sldMkLst>
          <pc:docMk/>
          <pc:sldMk cId="305492654" sldId="294"/>
        </pc:sldMkLst>
      </pc:sldChg>
    </pc:docChg>
  </pc:docChgLst>
  <pc:docChgLst>
    <pc:chgData name="Nurfilzah Rohaidi" userId="bdd3c6a2-8b81-45d9-a7aa-0e22d4a4ea57" providerId="ADAL" clId="{E56BFEC8-0F52-41AF-A108-6954221AA1DD}"/>
    <pc:docChg chg="undo custSel modSld">
      <pc:chgData name="Nurfilzah Rohaidi" userId="bdd3c6a2-8b81-45d9-a7aa-0e22d4a4ea57" providerId="ADAL" clId="{E56BFEC8-0F52-41AF-A108-6954221AA1DD}" dt="2020-06-03T02:43:34.842" v="160" actId="167"/>
      <pc:docMkLst>
        <pc:docMk/>
      </pc:docMkLst>
      <pc:sldChg chg="addSp modSp mod">
        <pc:chgData name="Nurfilzah Rohaidi" userId="bdd3c6a2-8b81-45d9-a7aa-0e22d4a4ea57" providerId="ADAL" clId="{E56BFEC8-0F52-41AF-A108-6954221AA1DD}" dt="2020-06-03T02:43:34.842" v="160" actId="167"/>
        <pc:sldMkLst>
          <pc:docMk/>
          <pc:sldMk cId="1045846059" sldId="264"/>
        </pc:sldMkLst>
        <pc:picChg chg="add mod ord">
          <ac:chgData name="Nurfilzah Rohaidi" userId="bdd3c6a2-8b81-45d9-a7aa-0e22d4a4ea57" providerId="ADAL" clId="{E56BFEC8-0F52-41AF-A108-6954221AA1DD}" dt="2020-06-03T02:43:34.842" v="160" actId="167"/>
          <ac:picMkLst>
            <pc:docMk/>
            <pc:sldMk cId="1045846059" sldId="264"/>
            <ac:picMk id="8" creationId="{D63A2397-4275-4630-ABBB-298DC45675E9}"/>
          </ac:picMkLst>
        </pc:picChg>
      </pc:sldChg>
      <pc:sldChg chg="addSp delSp modSp mod">
        <pc:chgData name="Nurfilzah Rohaidi" userId="bdd3c6a2-8b81-45d9-a7aa-0e22d4a4ea57" providerId="ADAL" clId="{E56BFEC8-0F52-41AF-A108-6954221AA1DD}" dt="2020-06-03T02:38:34.766" v="158" actId="1036"/>
        <pc:sldMkLst>
          <pc:docMk/>
          <pc:sldMk cId="1717068756" sldId="270"/>
        </pc:sldMkLst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5" creationId="{1DCC6316-0FD0-41E8-A281-799B0938ADA8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9" creationId="{5B411F0D-4E40-4FCA-AB44-2A61B43D68FA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12" creationId="{FDF41C93-C7C5-46FE-B0E9-229DD9CFCE9D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13" creationId="{F1BE8AE8-9682-4A52-B97E-0FF8B85361E4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17" creationId="{E638F291-0162-4EEE-AD7C-524D5589AB00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18" creationId="{2495548B-AF30-4962-8420-9BCCA3CD28EA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23" creationId="{CA2C7D93-D1D4-432F-8610-8637375F607B}"/>
          </ac:spMkLst>
        </pc:spChg>
        <pc:spChg chg="mod topLvl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24" creationId="{98DE2933-6BA3-42C0-89C5-7C0EF1DC0FE0}"/>
          </ac:spMkLst>
        </pc:spChg>
        <pc:spChg chg="mod">
          <ac:chgData name="Nurfilzah Rohaidi" userId="bdd3c6a2-8b81-45d9-a7aa-0e22d4a4ea57" providerId="ADAL" clId="{E56BFEC8-0F52-41AF-A108-6954221AA1DD}" dt="2020-06-03T02:38:34.766" v="158" actId="1036"/>
          <ac:spMkLst>
            <pc:docMk/>
            <pc:sldMk cId="1717068756" sldId="270"/>
            <ac:spMk id="42" creationId="{C06DD57B-49E1-4ABE-AC51-DBD378C6DA9A}"/>
          </ac:spMkLst>
        </pc:spChg>
        <pc:grpChg chg="del mod">
          <ac:chgData name="Nurfilzah Rohaidi" userId="bdd3c6a2-8b81-45d9-a7aa-0e22d4a4ea57" providerId="ADAL" clId="{E56BFEC8-0F52-41AF-A108-6954221AA1DD}" dt="2020-06-03T02:21:34.410" v="1" actId="165"/>
          <ac:grpSpMkLst>
            <pc:docMk/>
            <pc:sldMk cId="1717068756" sldId="270"/>
            <ac:grpSpMk id="10" creationId="{036CCD8C-CAF4-44B2-8871-A2EE65D2690E}"/>
          </ac:grpSpMkLst>
        </pc:grpChg>
        <pc:grpChg chg="del">
          <ac:chgData name="Nurfilzah Rohaidi" userId="bdd3c6a2-8b81-45d9-a7aa-0e22d4a4ea57" providerId="ADAL" clId="{E56BFEC8-0F52-41AF-A108-6954221AA1DD}" dt="2020-06-03T02:24:44.861" v="38" actId="165"/>
          <ac:grpSpMkLst>
            <pc:docMk/>
            <pc:sldMk cId="1717068756" sldId="270"/>
            <ac:grpSpMk id="15" creationId="{C3EE4537-EE43-4D0E-8493-9D374ED64EA1}"/>
          </ac:grpSpMkLst>
        </pc:grpChg>
        <pc:grpChg chg="del">
          <ac:chgData name="Nurfilzah Rohaidi" userId="bdd3c6a2-8b81-45d9-a7aa-0e22d4a4ea57" providerId="ADAL" clId="{E56BFEC8-0F52-41AF-A108-6954221AA1DD}" dt="2020-06-03T02:24:48.311" v="39" actId="165"/>
          <ac:grpSpMkLst>
            <pc:docMk/>
            <pc:sldMk cId="1717068756" sldId="270"/>
            <ac:grpSpMk id="16" creationId="{B53A6AF9-000E-4F00-8D1D-EC3D7540D3A4}"/>
          </ac:grpSpMkLst>
        </pc:grpChg>
        <pc:grpChg chg="del">
          <ac:chgData name="Nurfilzah Rohaidi" userId="bdd3c6a2-8b81-45d9-a7aa-0e22d4a4ea57" providerId="ADAL" clId="{E56BFEC8-0F52-41AF-A108-6954221AA1DD}" dt="2020-06-03T02:24:50.593" v="40" actId="165"/>
          <ac:grpSpMkLst>
            <pc:docMk/>
            <pc:sldMk cId="1717068756" sldId="270"/>
            <ac:grpSpMk id="19" creationId="{C4EC997D-F052-4F9A-812D-B7E26EE5FA45}"/>
          </ac:grpSpMkLst>
        </pc:grpChg>
        <pc:picChg chg="add del mod">
          <ac:chgData name="Nurfilzah Rohaidi" userId="bdd3c6a2-8b81-45d9-a7aa-0e22d4a4ea57" providerId="ADAL" clId="{E56BFEC8-0F52-41AF-A108-6954221AA1DD}" dt="2020-06-03T02:23:18.804" v="24" actId="478"/>
          <ac:picMkLst>
            <pc:docMk/>
            <pc:sldMk cId="1717068756" sldId="270"/>
            <ac:picMk id="3" creationId="{6D7CAB99-9ED2-4B4E-A05E-E489E5BB2AB0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4" creationId="{3CA92273-E2B3-4170-B20D-5DCB23C45AE0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7" creationId="{124F2817-8580-4564-967A-5B444E4CEF67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11" creationId="{5A49DCE5-B701-4D8F-B60D-66105592C8DD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32" creationId="{DED68CE2-DCAC-475B-A962-793310B5F6D0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33" creationId="{BE21D1C8-1487-41AB-A4B1-75BB3C355562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34" creationId="{45D61A4E-7C0D-45F0-8F70-FDDE386E39D7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35" creationId="{85597936-E7BB-4612-A262-80DE4A510104}"/>
          </ac:picMkLst>
        </pc:picChg>
        <pc:picChg chg="mod topLvl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36" creationId="{666938FD-8F37-4675-8A66-F17AD351A754}"/>
          </ac:picMkLst>
        </pc:picChg>
        <pc:picChg chg="mod">
          <ac:chgData name="Nurfilzah Rohaidi" userId="bdd3c6a2-8b81-45d9-a7aa-0e22d4a4ea57" providerId="ADAL" clId="{E56BFEC8-0F52-41AF-A108-6954221AA1DD}" dt="2020-06-03T02:24:52.466" v="42" actId="1076"/>
          <ac:picMkLst>
            <pc:docMk/>
            <pc:sldMk cId="1717068756" sldId="270"/>
            <ac:picMk id="40" creationId="{DAF4B90F-602D-4092-923D-04DE005E37DF}"/>
          </ac:picMkLst>
        </pc:picChg>
        <pc:picChg chg="mod">
          <ac:chgData name="Nurfilzah Rohaidi" userId="bdd3c6a2-8b81-45d9-a7aa-0e22d4a4ea57" providerId="ADAL" clId="{E56BFEC8-0F52-41AF-A108-6954221AA1DD}" dt="2020-06-03T02:38:34.766" v="158" actId="1036"/>
          <ac:picMkLst>
            <pc:docMk/>
            <pc:sldMk cId="1717068756" sldId="270"/>
            <ac:picMk id="43" creationId="{30E10B12-C83C-46B9-8E40-3715F550EF20}"/>
          </ac:picMkLst>
        </pc:picChg>
        <pc:cxnChg chg="mod">
          <ac:chgData name="Nurfilzah Rohaidi" userId="bdd3c6a2-8b81-45d9-a7aa-0e22d4a4ea57" providerId="ADAL" clId="{E56BFEC8-0F52-41AF-A108-6954221AA1DD}" dt="2020-06-03T02:38:34.766" v="158" actId="1036"/>
          <ac:cxnSpMkLst>
            <pc:docMk/>
            <pc:sldMk cId="1717068756" sldId="270"/>
            <ac:cxnSpMk id="41" creationId="{B1690042-1B29-4E89-8B66-04CEDBA8825C}"/>
          </ac:cxnSpMkLst>
        </pc:cxnChg>
      </pc:sldChg>
    </pc:docChg>
  </pc:docChgLst>
  <pc:docChgLst>
    <pc:chgData name="Calum Handforth" userId="S::calum.handforth@undp.org::dc26f86d-40a2-454b-9cf9-4b94e515cedf" providerId="AD" clId="Web-{9A7A01BE-44C5-4068-ACF6-C0FF4EEA58DE}"/>
    <pc:docChg chg="modSld">
      <pc:chgData name="Calum Handforth" userId="S::calum.handforth@undp.org::dc26f86d-40a2-454b-9cf9-4b94e515cedf" providerId="AD" clId="Web-{9A7A01BE-44C5-4068-ACF6-C0FF4EEA58DE}" dt="2020-06-22T08:06:12.555" v="0" actId="1076"/>
      <pc:docMkLst>
        <pc:docMk/>
      </pc:docMkLst>
      <pc:sldChg chg="modSp">
        <pc:chgData name="Calum Handforth" userId="S::calum.handforth@undp.org::dc26f86d-40a2-454b-9cf9-4b94e515cedf" providerId="AD" clId="Web-{9A7A01BE-44C5-4068-ACF6-C0FF4EEA58DE}" dt="2020-06-22T08:06:12.555" v="0" actId="1076"/>
        <pc:sldMkLst>
          <pc:docMk/>
          <pc:sldMk cId="3508022349" sldId="284"/>
        </pc:sldMkLst>
        <pc:spChg chg="mod">
          <ac:chgData name="Calum Handforth" userId="S::calum.handforth@undp.org::dc26f86d-40a2-454b-9cf9-4b94e515cedf" providerId="AD" clId="Web-{9A7A01BE-44C5-4068-ACF6-C0FF4EEA58DE}" dt="2020-06-22T08:06:12.555" v="0" actId="1076"/>
          <ac:spMkLst>
            <pc:docMk/>
            <pc:sldMk cId="3508022349" sldId="284"/>
            <ac:spMk id="6" creationId="{D262C70C-17D3-46F4-98C7-33CE5C25896F}"/>
          </ac:spMkLst>
        </pc:spChg>
      </pc:sldChg>
    </pc:docChg>
  </pc:docChgLst>
  <pc:docChgLst>
    <pc:chgData name="Calum Handforth" userId="S::calum.handforth@undp.org::dc26f86d-40a2-454b-9cf9-4b94e515cedf" providerId="AD" clId="Web-{00FB839E-BE8C-4782-A3B9-E8BFBC727559}"/>
    <pc:docChg chg="addSld delSld modSld">
      <pc:chgData name="Calum Handforth" userId="S::calum.handforth@undp.org::dc26f86d-40a2-454b-9cf9-4b94e515cedf" providerId="AD" clId="Web-{00FB839E-BE8C-4782-A3B9-E8BFBC727559}" dt="2020-06-22T06:32:15.639" v="1411" actId="20577"/>
      <pc:docMkLst>
        <pc:docMk/>
      </pc:docMkLst>
      <pc:sldChg chg="del">
        <pc:chgData name="Calum Handforth" userId="S::calum.handforth@undp.org::dc26f86d-40a2-454b-9cf9-4b94e515cedf" providerId="AD" clId="Web-{00FB839E-BE8C-4782-A3B9-E8BFBC727559}" dt="2020-06-22T05:41:49.265" v="205"/>
        <pc:sldMkLst>
          <pc:docMk/>
          <pc:sldMk cId="2581154314" sldId="256"/>
        </pc:sldMkLst>
      </pc:sldChg>
      <pc:sldChg chg="modSp">
        <pc:chgData name="Calum Handforth" userId="S::calum.handforth@undp.org::dc26f86d-40a2-454b-9cf9-4b94e515cedf" providerId="AD" clId="Web-{00FB839E-BE8C-4782-A3B9-E8BFBC727559}" dt="2020-06-22T05:41:31.405" v="201" actId="20577"/>
        <pc:sldMkLst>
          <pc:docMk/>
          <pc:sldMk cId="1040599788" sldId="257"/>
        </pc:sldMkLst>
        <pc:spChg chg="mod">
          <ac:chgData name="Calum Handforth" userId="S::calum.handforth@undp.org::dc26f86d-40a2-454b-9cf9-4b94e515cedf" providerId="AD" clId="Web-{00FB839E-BE8C-4782-A3B9-E8BFBC727559}" dt="2020-06-22T05:40:05.109" v="90" actId="20577"/>
          <ac:spMkLst>
            <pc:docMk/>
            <pc:sldMk cId="1040599788" sldId="257"/>
            <ac:spMk id="2" creationId="{AF3EB646-5B0E-48E3-83B0-922A0F5B4133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5:41:31.405" v="201" actId="20577"/>
          <ac:spMkLst>
            <pc:docMk/>
            <pc:sldMk cId="1040599788" sldId="257"/>
            <ac:spMk id="4" creationId="{4B3C4C79-A996-4390-A5AF-432E679CE48B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5:40:02.421" v="88" actId="20577"/>
          <ac:spMkLst>
            <pc:docMk/>
            <pc:sldMk cId="1040599788" sldId="257"/>
            <ac:spMk id="6" creationId="{8E8F3D57-66E7-4FD2-983E-5F2E41243C1A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5:39:57.156" v="84" actId="20577"/>
          <ac:spMkLst>
            <pc:docMk/>
            <pc:sldMk cId="1040599788" sldId="257"/>
            <ac:spMk id="7" creationId="{B025F5C2-D5EE-4787-9A01-C762FD966890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5:39:44.703" v="59" actId="20577"/>
          <ac:spMkLst>
            <pc:docMk/>
            <pc:sldMk cId="1040599788" sldId="257"/>
            <ac:spMk id="8" creationId="{BCA14EF9-1E25-4FAE-AE03-FC59F5F20ECC}"/>
          </ac:spMkLst>
        </pc:spChg>
      </pc:sldChg>
      <pc:sldChg chg="modSp">
        <pc:chgData name="Calum Handforth" userId="S::calum.handforth@undp.org::dc26f86d-40a2-454b-9cf9-4b94e515cedf" providerId="AD" clId="Web-{00FB839E-BE8C-4782-A3B9-E8BFBC727559}" dt="2020-06-22T06:16:18.941" v="925" actId="20577"/>
        <pc:sldMkLst>
          <pc:docMk/>
          <pc:sldMk cId="2340597509" sldId="267"/>
        </pc:sldMkLst>
        <pc:spChg chg="mod">
          <ac:chgData name="Calum Handforth" userId="S::calum.handforth@undp.org::dc26f86d-40a2-454b-9cf9-4b94e515cedf" providerId="AD" clId="Web-{00FB839E-BE8C-4782-A3B9-E8BFBC727559}" dt="2020-06-22T06:16:18.941" v="925" actId="20577"/>
          <ac:spMkLst>
            <pc:docMk/>
            <pc:sldMk cId="2340597509" sldId="267"/>
            <ac:spMk id="26" creationId="{10706909-FDE4-439B-B30E-247388AB985B}"/>
          </ac:spMkLst>
        </pc:spChg>
      </pc:sldChg>
      <pc:sldChg chg="del">
        <pc:chgData name="Calum Handforth" userId="S::calum.handforth@undp.org::dc26f86d-40a2-454b-9cf9-4b94e515cedf" providerId="AD" clId="Web-{00FB839E-BE8C-4782-A3B9-E8BFBC727559}" dt="2020-06-22T05:43:25.108" v="289"/>
        <pc:sldMkLst>
          <pc:docMk/>
          <pc:sldMk cId="4664188" sldId="273"/>
        </pc:sldMkLst>
      </pc:sldChg>
      <pc:sldChg chg="addSp delSp modSp">
        <pc:chgData name="Calum Handforth" userId="S::calum.handforth@undp.org::dc26f86d-40a2-454b-9cf9-4b94e515cedf" providerId="AD" clId="Web-{00FB839E-BE8C-4782-A3B9-E8BFBC727559}" dt="2020-06-22T06:32:14.795" v="1409" actId="20577"/>
        <pc:sldMkLst>
          <pc:docMk/>
          <pc:sldMk cId="3508022349" sldId="284"/>
        </pc:sldMkLst>
        <pc:spChg chg="add del mod">
          <ac:chgData name="Calum Handforth" userId="S::calum.handforth@undp.org::dc26f86d-40a2-454b-9cf9-4b94e515cedf" providerId="AD" clId="Web-{00FB839E-BE8C-4782-A3B9-E8BFBC727559}" dt="2020-06-22T05:58:19.994" v="434"/>
          <ac:spMkLst>
            <pc:docMk/>
            <pc:sldMk cId="3508022349" sldId="284"/>
            <ac:spMk id="2" creationId="{934FF725-EE74-4574-93E0-63AE4A713BCD}"/>
          </ac:spMkLst>
        </pc:spChg>
        <pc:spChg chg="add del mod">
          <ac:chgData name="Calum Handforth" userId="S::calum.handforth@undp.org::dc26f86d-40a2-454b-9cf9-4b94e515cedf" providerId="AD" clId="Web-{00FB839E-BE8C-4782-A3B9-E8BFBC727559}" dt="2020-06-22T05:58:31.103" v="438"/>
          <ac:spMkLst>
            <pc:docMk/>
            <pc:sldMk cId="3508022349" sldId="284"/>
            <ac:spMk id="3" creationId="{BA731EAE-26B5-4D7F-A935-4E28F13CB04B}"/>
          </ac:spMkLst>
        </pc:spChg>
        <pc:spChg chg="add del mod">
          <ac:chgData name="Calum Handforth" userId="S::calum.handforth@undp.org::dc26f86d-40a2-454b-9cf9-4b94e515cedf" providerId="AD" clId="Web-{00FB839E-BE8C-4782-A3B9-E8BFBC727559}" dt="2020-06-22T06:01:56.461" v="450"/>
          <ac:spMkLst>
            <pc:docMk/>
            <pc:sldMk cId="3508022349" sldId="284"/>
            <ac:spMk id="4" creationId="{73674DDD-1F49-451C-A641-C6FCAC3E69C1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03:21.824" v="476" actId="1076"/>
          <ac:spMkLst>
            <pc:docMk/>
            <pc:sldMk cId="3508022349" sldId="284"/>
            <ac:spMk id="5" creationId="{B9BA1A73-95F2-4B73-B4A2-FEB6D536619D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3:12.039" v="473" actId="1076"/>
          <ac:spMkLst>
            <pc:docMk/>
            <pc:sldMk cId="3508022349" sldId="284"/>
            <ac:spMk id="6" creationId="{D262C70C-17D3-46F4-98C7-33CE5C25896F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3:47.789" v="525" actId="20577"/>
          <ac:spMkLst>
            <pc:docMk/>
            <pc:sldMk cId="3508022349" sldId="284"/>
            <ac:spMk id="10" creationId="{F8A23798-4B87-4674-912B-8503E7C37FEE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5:58:08.322" v="427"/>
          <ac:spMkLst>
            <pc:docMk/>
            <pc:sldMk cId="3508022349" sldId="284"/>
            <ac:spMk id="16" creationId="{648D8738-4A86-4648-9AAB-563B9AF349F9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32:14.795" v="1409" actId="20577"/>
          <ac:spMkLst>
            <pc:docMk/>
            <pc:sldMk cId="3508022349" sldId="284"/>
            <ac:spMk id="25" creationId="{83A7A40C-1DFF-4164-9F0F-EBE940DDB20C}"/>
          </ac:spMkLst>
        </pc:spChg>
        <pc:picChg chg="add mod ord">
          <ac:chgData name="Calum Handforth" userId="S::calum.handforth@undp.org::dc26f86d-40a2-454b-9cf9-4b94e515cedf" providerId="AD" clId="Web-{00FB839E-BE8C-4782-A3B9-E8BFBC727559}" dt="2020-06-22T06:03:21.824" v="475" actId="1076"/>
          <ac:picMkLst>
            <pc:docMk/>
            <pc:sldMk cId="3508022349" sldId="284"/>
            <ac:picMk id="7" creationId="{21B7B40C-FAE4-4627-B16C-BBAC0EE15B83}"/>
          </ac:picMkLst>
        </pc:picChg>
        <pc:picChg chg="add mod">
          <ac:chgData name="Calum Handforth" userId="S::calum.handforth@undp.org::dc26f86d-40a2-454b-9cf9-4b94e515cedf" providerId="AD" clId="Web-{00FB839E-BE8C-4782-A3B9-E8BFBC727559}" dt="2020-06-22T06:03:08.008" v="472" actId="1076"/>
          <ac:picMkLst>
            <pc:docMk/>
            <pc:sldMk cId="3508022349" sldId="284"/>
            <ac:picMk id="9" creationId="{818E4131-1AD0-4139-9E20-AFE5E982BCD7}"/>
          </ac:picMkLst>
        </pc:picChg>
        <pc:picChg chg="del">
          <ac:chgData name="Calum Handforth" userId="S::calum.handforth@undp.org::dc26f86d-40a2-454b-9cf9-4b94e515cedf" providerId="AD" clId="Web-{00FB839E-BE8C-4782-A3B9-E8BFBC727559}" dt="2020-06-22T06:01:28.196" v="439"/>
          <ac:picMkLst>
            <pc:docMk/>
            <pc:sldMk cId="3508022349" sldId="284"/>
            <ac:picMk id="31" creationId="{9977E886-864C-45A5-BF58-7E3DB0652953}"/>
          </ac:picMkLst>
        </pc:picChg>
      </pc:sldChg>
      <pc:sldChg chg="del">
        <pc:chgData name="Calum Handforth" userId="S::calum.handforth@undp.org::dc26f86d-40a2-454b-9cf9-4b94e515cedf" providerId="AD" clId="Web-{00FB839E-BE8C-4782-A3B9-E8BFBC727559}" dt="2020-06-22T05:41:38.796" v="204"/>
        <pc:sldMkLst>
          <pc:docMk/>
          <pc:sldMk cId="2102729252" sldId="286"/>
        </pc:sldMkLst>
      </pc:sldChg>
      <pc:sldChg chg="del">
        <pc:chgData name="Calum Handforth" userId="S::calum.handforth@undp.org::dc26f86d-40a2-454b-9cf9-4b94e515cedf" providerId="AD" clId="Web-{00FB839E-BE8C-4782-A3B9-E8BFBC727559}" dt="2020-06-22T05:43:28.452" v="290"/>
        <pc:sldMkLst>
          <pc:docMk/>
          <pc:sldMk cId="3154406006" sldId="295"/>
        </pc:sldMkLst>
      </pc:sldChg>
      <pc:sldChg chg="addSp delSp modSp modNotes">
        <pc:chgData name="Calum Handforth" userId="S::calum.handforth@undp.org::dc26f86d-40a2-454b-9cf9-4b94e515cedf" providerId="AD" clId="Web-{00FB839E-BE8C-4782-A3B9-E8BFBC727559}" dt="2020-06-22T06:30:30.702" v="1306"/>
        <pc:sldMkLst>
          <pc:docMk/>
          <pc:sldMk cId="3900121191" sldId="296"/>
        </pc:sldMkLst>
        <pc:spChg chg="add mod">
          <ac:chgData name="Calum Handforth" userId="S::calum.handforth@undp.org::dc26f86d-40a2-454b-9cf9-4b94e515cedf" providerId="AD" clId="Web-{00FB839E-BE8C-4782-A3B9-E8BFBC727559}" dt="2020-06-22T06:09:09.225" v="724" actId="20577"/>
          <ac:spMkLst>
            <pc:docMk/>
            <pc:sldMk cId="3900121191" sldId="296"/>
            <ac:spMk id="4" creationId="{1744D7AB-C036-4DFB-9998-22C010DC9FEA}"/>
          </ac:spMkLst>
        </pc:spChg>
        <pc:spChg chg="del mod">
          <ac:chgData name="Calum Handforth" userId="S::calum.handforth@undp.org::dc26f86d-40a2-454b-9cf9-4b94e515cedf" providerId="AD" clId="Web-{00FB839E-BE8C-4782-A3B9-E8BFBC727559}" dt="2020-06-22T05:42:54.733" v="241"/>
          <ac:spMkLst>
            <pc:docMk/>
            <pc:sldMk cId="3900121191" sldId="296"/>
            <ac:spMk id="5" creationId="{B9BA1A73-95F2-4B73-B4A2-FEB6D536619D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5:42:48.967" v="238"/>
          <ac:spMkLst>
            <pc:docMk/>
            <pc:sldMk cId="3900121191" sldId="296"/>
            <ac:spMk id="16" creationId="{648D8738-4A86-4648-9AAB-563B9AF349F9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24:31.798" v="1203" actId="20577"/>
          <ac:spMkLst>
            <pc:docMk/>
            <pc:sldMk cId="3900121191" sldId="296"/>
            <ac:spMk id="20" creationId="{E068A518-FACF-4C77-A147-E484674324CA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23:31.298" v="1199" actId="20577"/>
          <ac:spMkLst>
            <pc:docMk/>
            <pc:sldMk cId="3900121191" sldId="296"/>
            <ac:spMk id="26" creationId="{5400E2EF-16F9-4B19-A004-2013D54D4D78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30:08.780" v="1248" actId="20577"/>
          <ac:spMkLst>
            <pc:docMk/>
            <pc:sldMk cId="3900121191" sldId="296"/>
            <ac:spMk id="37" creationId="{B7795E72-EB0B-432C-AE04-8732823E8232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30:15.406" v="1262" actId="20577"/>
          <ac:spMkLst>
            <pc:docMk/>
            <pc:sldMk cId="3900121191" sldId="296"/>
            <ac:spMk id="38" creationId="{5AFA0118-C95C-468D-8614-E9452A33A4AE}"/>
          </ac:spMkLst>
        </pc:spChg>
        <pc:grpChg chg="add mod">
          <ac:chgData name="Calum Handforth" userId="S::calum.handforth@undp.org::dc26f86d-40a2-454b-9cf9-4b94e515cedf" providerId="AD" clId="Web-{00FB839E-BE8C-4782-A3B9-E8BFBC727559}" dt="2020-06-22T06:23:26.970" v="1191" actId="1076"/>
          <ac:grpSpMkLst>
            <pc:docMk/>
            <pc:sldMk cId="3900121191" sldId="296"/>
            <ac:grpSpMk id="19" creationId="{BA382A66-FB14-45BD-AC46-49AE27D2EBB6}"/>
          </ac:grpSpMkLst>
        </pc:grpChg>
        <pc:picChg chg="add mod">
          <ac:chgData name="Calum Handforth" userId="S::calum.handforth@undp.org::dc26f86d-40a2-454b-9cf9-4b94e515cedf" providerId="AD" clId="Web-{00FB839E-BE8C-4782-A3B9-E8BFBC727559}" dt="2020-06-22T05:54:32.354" v="343" actId="14100"/>
          <ac:picMkLst>
            <pc:docMk/>
            <pc:sldMk cId="3900121191" sldId="296"/>
            <ac:picMk id="3" creationId="{4F285719-E161-4C60-9EFE-64EB8E15F180}"/>
          </ac:picMkLst>
        </pc:picChg>
        <pc:picChg chg="del">
          <ac:chgData name="Calum Handforth" userId="S::calum.handforth@undp.org::dc26f86d-40a2-454b-9cf9-4b94e515cedf" providerId="AD" clId="Web-{00FB839E-BE8C-4782-A3B9-E8BFBC727559}" dt="2020-06-22T05:42:48.967" v="237"/>
          <ac:picMkLst>
            <pc:docMk/>
            <pc:sldMk cId="3900121191" sldId="296"/>
            <ac:picMk id="21" creationId="{ED7EC205-F30E-4487-94B0-1EDF2C4860B6}"/>
          </ac:picMkLst>
        </pc:picChg>
        <pc:picChg chg="del mod">
          <ac:chgData name="Calum Handforth" userId="S::calum.handforth@undp.org::dc26f86d-40a2-454b-9cf9-4b94e515cedf" providerId="AD" clId="Web-{00FB839E-BE8C-4782-A3B9-E8BFBC727559}" dt="2020-06-22T06:23:14.970" v="1189"/>
          <ac:picMkLst>
            <pc:docMk/>
            <pc:sldMk cId="3900121191" sldId="296"/>
            <ac:picMk id="22" creationId="{18DE4600-CED9-4C23-ADF0-F1076622F2A6}"/>
          </ac:picMkLst>
        </pc:picChg>
        <pc:picChg chg="del">
          <ac:chgData name="Calum Handforth" userId="S::calum.handforth@undp.org::dc26f86d-40a2-454b-9cf9-4b94e515cedf" providerId="AD" clId="Web-{00FB839E-BE8C-4782-A3B9-E8BFBC727559}" dt="2020-06-22T05:42:54.733" v="240"/>
          <ac:picMkLst>
            <pc:docMk/>
            <pc:sldMk cId="3900121191" sldId="296"/>
            <ac:picMk id="31" creationId="{9977E886-864C-45A5-BF58-7E3DB0652953}"/>
          </ac:picMkLst>
        </pc:picChg>
      </pc:sldChg>
      <pc:sldChg chg="addSp delSp modSp add replId">
        <pc:chgData name="Calum Handforth" userId="S::calum.handforth@undp.org::dc26f86d-40a2-454b-9cf9-4b94e515cedf" providerId="AD" clId="Web-{00FB839E-BE8C-4782-A3B9-E8BFBC727559}" dt="2020-06-22T06:07:07.428" v="573" actId="20577"/>
        <pc:sldMkLst>
          <pc:docMk/>
          <pc:sldMk cId="2146402544" sldId="297"/>
        </pc:sldMkLst>
        <pc:spChg chg="add del mod">
          <ac:chgData name="Calum Handforth" userId="S::calum.handforth@undp.org::dc26f86d-40a2-454b-9cf9-4b94e515cedf" providerId="AD" clId="Web-{00FB839E-BE8C-4782-A3B9-E8BFBC727559}" dt="2020-06-22T06:05:40.913" v="529"/>
          <ac:spMkLst>
            <pc:docMk/>
            <pc:sldMk cId="2146402544" sldId="297"/>
            <ac:spMk id="3" creationId="{3A9AA725-FE56-4C75-8275-087F8FAA7714}"/>
          </ac:spMkLst>
        </pc:spChg>
        <pc:spChg chg="add del mod">
          <ac:chgData name="Calum Handforth" userId="S::calum.handforth@undp.org::dc26f86d-40a2-454b-9cf9-4b94e515cedf" providerId="AD" clId="Web-{00FB839E-BE8C-4782-A3B9-E8BFBC727559}" dt="2020-06-22T06:05:46.007" v="536"/>
          <ac:spMkLst>
            <pc:docMk/>
            <pc:sldMk cId="2146402544" sldId="297"/>
            <ac:spMk id="4" creationId="{8B9E0D05-9BC6-4A8E-8868-9C7EA74BB4BC}"/>
          </ac:spMkLst>
        </pc:spChg>
        <pc:spChg chg="add del mod">
          <ac:chgData name="Calum Handforth" userId="S::calum.handforth@undp.org::dc26f86d-40a2-454b-9cf9-4b94e515cedf" providerId="AD" clId="Web-{00FB839E-BE8C-4782-A3B9-E8BFBC727559}" dt="2020-06-22T06:06:40.304" v="565"/>
          <ac:spMkLst>
            <pc:docMk/>
            <pc:sldMk cId="2146402544" sldId="297"/>
            <ac:spMk id="6" creationId="{AB310653-E25B-447C-83D6-D228848A600C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6:28.069" v="550" actId="1076"/>
          <ac:spMkLst>
            <pc:docMk/>
            <pc:sldMk cId="2146402544" sldId="297"/>
            <ac:spMk id="7" creationId="{8911EEE4-B94C-4C7A-91BA-1DBC643DC0A8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6:47.507" v="566" actId="1076"/>
          <ac:spMkLst>
            <pc:docMk/>
            <pc:sldMk cId="2146402544" sldId="297"/>
            <ac:spMk id="9" creationId="{D751252D-A2D6-4550-86FC-87B7EB432E79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6:56.069" v="570" actId="20577"/>
          <ac:spMkLst>
            <pc:docMk/>
            <pc:sldMk cId="2146402544" sldId="297"/>
            <ac:spMk id="20" creationId="{82CD21F9-91BD-4124-BA68-77124E706F5F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07:07.428" v="573" actId="20577"/>
          <ac:spMkLst>
            <pc:docMk/>
            <pc:sldMk cId="2146402544" sldId="297"/>
            <ac:spMk id="21" creationId="{B804EF74-D204-40EF-B2E7-F82569EC6DD8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5:43:49.389" v="334" actId="20577"/>
          <ac:spMkLst>
            <pc:docMk/>
            <pc:sldMk cId="2146402544" sldId="297"/>
            <ac:spMk id="25" creationId="{83A7A40C-1DFF-4164-9F0F-EBE940DDB20C}"/>
          </ac:spMkLst>
        </pc:spChg>
        <pc:grpChg chg="del">
          <ac:chgData name="Calum Handforth" userId="S::calum.handforth@undp.org::dc26f86d-40a2-454b-9cf9-4b94e515cedf" providerId="AD" clId="Web-{00FB839E-BE8C-4782-A3B9-E8BFBC727559}" dt="2020-06-22T05:43:54.530" v="338"/>
          <ac:grpSpMkLst>
            <pc:docMk/>
            <pc:sldMk cId="2146402544" sldId="297"/>
            <ac:grpSpMk id="2" creationId="{09D64DE5-C4B3-44A3-836B-B28B1DB10EB7}"/>
          </ac:grpSpMkLst>
        </pc:grpChg>
        <pc:picChg chg="add mod">
          <ac:chgData name="Calum Handforth" userId="S::calum.handforth@undp.org::dc26f86d-40a2-454b-9cf9-4b94e515cedf" providerId="AD" clId="Web-{00FB839E-BE8C-4782-A3B9-E8BFBC727559}" dt="2020-06-22T06:06:03.726" v="540" actId="14100"/>
          <ac:picMkLst>
            <pc:docMk/>
            <pc:sldMk cId="2146402544" sldId="297"/>
            <ac:picMk id="5" creationId="{21F79E00-C76F-495A-AB38-948FEEE7154B}"/>
          </ac:picMkLst>
        </pc:picChg>
        <pc:picChg chg="del">
          <ac:chgData name="Calum Handforth" userId="S::calum.handforth@undp.org::dc26f86d-40a2-454b-9cf9-4b94e515cedf" providerId="AD" clId="Web-{00FB839E-BE8C-4782-A3B9-E8BFBC727559}" dt="2020-06-22T05:43:50.670" v="337"/>
          <ac:picMkLst>
            <pc:docMk/>
            <pc:sldMk cId="2146402544" sldId="297"/>
            <ac:picMk id="22" creationId="{18DE4600-CED9-4C23-ADF0-F1076622F2A6}"/>
          </ac:picMkLst>
        </pc:picChg>
      </pc:sldChg>
      <pc:sldChg chg="addSp delSp modSp add replId">
        <pc:chgData name="Calum Handforth" userId="S::calum.handforth@undp.org::dc26f86d-40a2-454b-9cf9-4b94e515cedf" providerId="AD" clId="Web-{00FB839E-BE8C-4782-A3B9-E8BFBC727559}" dt="2020-06-22T06:31:44.093" v="1403" actId="20577"/>
        <pc:sldMkLst>
          <pc:docMk/>
          <pc:sldMk cId="1669489769" sldId="298"/>
        </pc:sldMkLst>
        <pc:spChg chg="add del mod">
          <ac:chgData name="Calum Handforth" userId="S::calum.handforth@undp.org::dc26f86d-40a2-454b-9cf9-4b94e515cedf" providerId="AD" clId="Web-{00FB839E-BE8C-4782-A3B9-E8BFBC727559}" dt="2020-06-22T06:21:03.252" v="1163"/>
          <ac:spMkLst>
            <pc:docMk/>
            <pc:sldMk cId="1669489769" sldId="298"/>
            <ac:spMk id="2" creationId="{8A93089B-D631-4A08-B512-6329540D132A}"/>
          </ac:spMkLst>
        </pc:spChg>
        <pc:spChg chg="add mod">
          <ac:chgData name="Calum Handforth" userId="S::calum.handforth@undp.org::dc26f86d-40a2-454b-9cf9-4b94e515cedf" providerId="AD" clId="Web-{00FB839E-BE8C-4782-A3B9-E8BFBC727559}" dt="2020-06-22T06:31:44.093" v="1403" actId="20577"/>
          <ac:spMkLst>
            <pc:docMk/>
            <pc:sldMk cId="1669489769" sldId="298"/>
            <ac:spMk id="4" creationId="{8BC772C4-E23C-4BD5-9567-691CABD2A6EC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58.740" v="706"/>
          <ac:spMkLst>
            <pc:docMk/>
            <pc:sldMk cId="1669489769" sldId="298"/>
            <ac:spMk id="7" creationId="{8911EEE4-B94C-4C7A-91BA-1DBC643DC0A8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7:55.913" v="625"/>
          <ac:spMkLst>
            <pc:docMk/>
            <pc:sldMk cId="1669489769" sldId="298"/>
            <ac:spMk id="9" creationId="{D751252D-A2D6-4550-86FC-87B7EB432E79}"/>
          </ac:spMkLst>
        </pc:spChg>
        <pc:spChg chg="del mod">
          <ac:chgData name="Calum Handforth" userId="S::calum.handforth@undp.org::dc26f86d-40a2-454b-9cf9-4b94e515cedf" providerId="AD" clId="Web-{00FB839E-BE8C-4782-A3B9-E8BFBC727559}" dt="2020-06-22T06:08:00.225" v="628"/>
          <ac:spMkLst>
            <pc:docMk/>
            <pc:sldMk cId="1669489769" sldId="298"/>
            <ac:spMk id="20" creationId="{82CD21F9-91BD-4124-BA68-77124E706F5F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7:57.241" v="626"/>
          <ac:spMkLst>
            <pc:docMk/>
            <pc:sldMk cId="1669489769" sldId="298"/>
            <ac:spMk id="21" creationId="{B804EF74-D204-40EF-B2E7-F82569EC6DD8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07:28.350" v="617" actId="20577"/>
          <ac:spMkLst>
            <pc:docMk/>
            <pc:sldMk cId="1669489769" sldId="298"/>
            <ac:spMk id="25" creationId="{83A7A40C-1DFF-4164-9F0F-EBE940DDB20C}"/>
          </ac:spMkLst>
        </pc:spChg>
        <pc:graphicFrameChg chg="add mod modGraphic">
          <ac:chgData name="Calum Handforth" userId="S::calum.handforth@undp.org::dc26f86d-40a2-454b-9cf9-4b94e515cedf" providerId="AD" clId="Web-{00FB839E-BE8C-4782-A3B9-E8BFBC727559}" dt="2020-06-22T06:19:56.831" v="1037"/>
          <ac:graphicFrameMkLst>
            <pc:docMk/>
            <pc:sldMk cId="1669489769" sldId="298"/>
            <ac:graphicFrameMk id="3" creationId="{8783F0FF-B59C-4ADF-80D4-08205070CF30}"/>
          </ac:graphicFrameMkLst>
        </pc:graphicFrameChg>
        <pc:picChg chg="del mod modCrop">
          <ac:chgData name="Calum Handforth" userId="S::calum.handforth@undp.org::dc26f86d-40a2-454b-9cf9-4b94e515cedf" providerId="AD" clId="Web-{00FB839E-BE8C-4782-A3B9-E8BFBC727559}" dt="2020-06-22T06:08:18.225" v="670"/>
          <ac:picMkLst>
            <pc:docMk/>
            <pc:sldMk cId="1669489769" sldId="298"/>
            <ac:picMk id="5" creationId="{21F79E00-C76F-495A-AB38-948FEEE7154B}"/>
          </ac:picMkLst>
        </pc:picChg>
      </pc:sldChg>
      <pc:sldChg chg="addSp delSp modSp add replId">
        <pc:chgData name="Calum Handforth" userId="S::calum.handforth@undp.org::dc26f86d-40a2-454b-9cf9-4b94e515cedf" providerId="AD" clId="Web-{00FB839E-BE8C-4782-A3B9-E8BFBC727559}" dt="2020-06-22T06:31:50.389" v="1404"/>
        <pc:sldMkLst>
          <pc:docMk/>
          <pc:sldMk cId="1063942643" sldId="299"/>
        </pc:sldMkLst>
        <pc:spChg chg="add del mod">
          <ac:chgData name="Calum Handforth" userId="S::calum.handforth@undp.org::dc26f86d-40a2-454b-9cf9-4b94e515cedf" providerId="AD" clId="Web-{00FB839E-BE8C-4782-A3B9-E8BFBC727559}" dt="2020-06-22T06:21:00.221" v="1162"/>
          <ac:spMkLst>
            <pc:docMk/>
            <pc:sldMk cId="1063942643" sldId="299"/>
            <ac:spMk id="2" creationId="{55E4A007-3D45-45ED-8C9C-1B1D7E9D19CF}"/>
          </ac:spMkLst>
        </pc:spChg>
        <pc:spChg chg="add del mod">
          <ac:chgData name="Calum Handforth" userId="S::calum.handforth@undp.org::dc26f86d-40a2-454b-9cf9-4b94e515cedf" providerId="AD" clId="Web-{00FB839E-BE8C-4782-A3B9-E8BFBC727559}" dt="2020-06-22T06:20:07.456" v="1043"/>
          <ac:spMkLst>
            <pc:docMk/>
            <pc:sldMk cId="1063942643" sldId="299"/>
            <ac:spMk id="3" creationId="{6635305E-2857-4CEE-BE35-E56EE9BAB4CD}"/>
          </ac:spMkLst>
        </pc:spChg>
        <pc:spChg chg="add">
          <ac:chgData name="Calum Handforth" userId="S::calum.handforth@undp.org::dc26f86d-40a2-454b-9cf9-4b94e515cedf" providerId="AD" clId="Web-{00FB839E-BE8C-4782-A3B9-E8BFBC727559}" dt="2020-06-22T06:31:50.389" v="1404"/>
          <ac:spMkLst>
            <pc:docMk/>
            <pc:sldMk cId="1063942643" sldId="299"/>
            <ac:spMk id="6" creationId="{8744085B-4C99-495B-9D62-81BEFE340FB6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54.928" v="705"/>
          <ac:spMkLst>
            <pc:docMk/>
            <pc:sldMk cId="1063942643" sldId="299"/>
            <ac:spMk id="7" creationId="{8911EEE4-B94C-4C7A-91BA-1DBC643DC0A8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47.069" v="701"/>
          <ac:spMkLst>
            <pc:docMk/>
            <pc:sldMk cId="1063942643" sldId="299"/>
            <ac:spMk id="8" creationId="{4A8CADA7-6AE1-4C30-8C08-B9EA1463C101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47.053" v="699"/>
          <ac:spMkLst>
            <pc:docMk/>
            <pc:sldMk cId="1063942643" sldId="299"/>
            <ac:spMk id="9" creationId="{D751252D-A2D6-4550-86FC-87B7EB432E79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47.053" v="700"/>
          <ac:spMkLst>
            <pc:docMk/>
            <pc:sldMk cId="1063942643" sldId="299"/>
            <ac:spMk id="17" creationId="{0FE13B78-5E6F-4284-AACF-92355DD2C9AB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47.053" v="698"/>
          <ac:spMkLst>
            <pc:docMk/>
            <pc:sldMk cId="1063942643" sldId="299"/>
            <ac:spMk id="20" creationId="{82CD21F9-91BD-4124-BA68-77124E706F5F}"/>
          </ac:spMkLst>
        </pc:spChg>
        <pc:spChg chg="del mod">
          <ac:chgData name="Calum Handforth" userId="S::calum.handforth@undp.org::dc26f86d-40a2-454b-9cf9-4b94e515cedf" providerId="AD" clId="Web-{00FB839E-BE8C-4782-A3B9-E8BFBC727559}" dt="2020-06-22T06:08:52.006" v="704"/>
          <ac:spMkLst>
            <pc:docMk/>
            <pc:sldMk cId="1063942643" sldId="299"/>
            <ac:spMk id="21" creationId="{B804EF74-D204-40EF-B2E7-F82569EC6DD8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08:09.319" v="667" actId="20577"/>
          <ac:spMkLst>
            <pc:docMk/>
            <pc:sldMk cId="1063942643" sldId="299"/>
            <ac:spMk id="25" creationId="{83A7A40C-1DFF-4164-9F0F-EBE940DDB20C}"/>
          </ac:spMkLst>
        </pc:spChg>
        <pc:graphicFrameChg chg="add mod modGraphic">
          <ac:chgData name="Calum Handforth" userId="S::calum.handforth@undp.org::dc26f86d-40a2-454b-9cf9-4b94e515cedf" providerId="AD" clId="Web-{00FB839E-BE8C-4782-A3B9-E8BFBC727559}" dt="2020-06-22T06:20:57.752" v="1161"/>
          <ac:graphicFrameMkLst>
            <pc:docMk/>
            <pc:sldMk cId="1063942643" sldId="299"/>
            <ac:graphicFrameMk id="4" creationId="{899B1E8D-9759-4615-86AA-75AC1F0D327E}"/>
          </ac:graphicFrameMkLst>
        </pc:graphicFrameChg>
        <pc:picChg chg="del">
          <ac:chgData name="Calum Handforth" userId="S::calum.handforth@undp.org::dc26f86d-40a2-454b-9cf9-4b94e515cedf" providerId="AD" clId="Web-{00FB839E-BE8C-4782-A3B9-E8BFBC727559}" dt="2020-06-22T06:08:20.194" v="671"/>
          <ac:picMkLst>
            <pc:docMk/>
            <pc:sldMk cId="1063942643" sldId="299"/>
            <ac:picMk id="5" creationId="{21F79E00-C76F-495A-AB38-948FEEE7154B}"/>
          </ac:picMkLst>
        </pc:picChg>
      </pc:sldChg>
      <pc:sldChg chg="addSp delSp modSp add replId">
        <pc:chgData name="Calum Handforth" userId="S::calum.handforth@undp.org::dc26f86d-40a2-454b-9cf9-4b94e515cedf" providerId="AD" clId="Web-{00FB839E-BE8C-4782-A3B9-E8BFBC727559}" dt="2020-06-22T06:31:52.358" v="1405"/>
        <pc:sldMkLst>
          <pc:docMk/>
          <pc:sldMk cId="1000833430" sldId="300"/>
        </pc:sldMkLst>
        <pc:spChg chg="add del mod">
          <ac:chgData name="Calum Handforth" userId="S::calum.handforth@undp.org::dc26f86d-40a2-454b-9cf9-4b94e515cedf" providerId="AD" clId="Web-{00FB839E-BE8C-4782-A3B9-E8BFBC727559}" dt="2020-06-22T06:21:05.846" v="1164"/>
          <ac:spMkLst>
            <pc:docMk/>
            <pc:sldMk cId="1000833430" sldId="300"/>
            <ac:spMk id="2" creationId="{37A2B18D-70B8-46D4-B1AF-B51196670660}"/>
          </ac:spMkLst>
        </pc:spChg>
        <pc:spChg chg="add">
          <ac:chgData name="Calum Handforth" userId="S::calum.handforth@undp.org::dc26f86d-40a2-454b-9cf9-4b94e515cedf" providerId="AD" clId="Web-{00FB839E-BE8C-4782-A3B9-E8BFBC727559}" dt="2020-06-22T06:31:52.358" v="1405"/>
          <ac:spMkLst>
            <pc:docMk/>
            <pc:sldMk cId="1000833430" sldId="300"/>
            <ac:spMk id="4" creationId="{4D4BAACB-97E2-4862-8B4D-E29489A7F98B}"/>
          </ac:spMkLst>
        </pc:spChg>
        <pc:spChg chg="del mod">
          <ac:chgData name="Calum Handforth" userId="S::calum.handforth@undp.org::dc26f86d-40a2-454b-9cf9-4b94e515cedf" providerId="AD" clId="Web-{00FB839E-BE8C-4782-A3B9-E8BFBC727559}" dt="2020-06-22T06:08:40.428" v="697"/>
          <ac:spMkLst>
            <pc:docMk/>
            <pc:sldMk cId="1000833430" sldId="300"/>
            <ac:spMk id="7" creationId="{8911EEE4-B94C-4C7A-91BA-1DBC643DC0A8}"/>
          </ac:spMkLst>
        </pc:spChg>
        <pc:spChg chg="del mod">
          <ac:chgData name="Calum Handforth" userId="S::calum.handforth@undp.org::dc26f86d-40a2-454b-9cf9-4b94e515cedf" providerId="AD" clId="Web-{00FB839E-BE8C-4782-A3B9-E8BFBC727559}" dt="2020-06-22T06:08:36.444" v="694"/>
          <ac:spMkLst>
            <pc:docMk/>
            <pc:sldMk cId="1000833430" sldId="300"/>
            <ac:spMk id="9" creationId="{D751252D-A2D6-4550-86FC-87B7EB432E79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30.506" v="689"/>
          <ac:spMkLst>
            <pc:docMk/>
            <pc:sldMk cId="1000833430" sldId="300"/>
            <ac:spMk id="17" creationId="{0FE13B78-5E6F-4284-AACF-92355DD2C9AB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30.506" v="688"/>
          <ac:spMkLst>
            <pc:docMk/>
            <pc:sldMk cId="1000833430" sldId="300"/>
            <ac:spMk id="20" creationId="{82CD21F9-91BD-4124-BA68-77124E706F5F}"/>
          </ac:spMkLst>
        </pc:spChg>
        <pc:spChg chg="del">
          <ac:chgData name="Calum Handforth" userId="S::calum.handforth@undp.org::dc26f86d-40a2-454b-9cf9-4b94e515cedf" providerId="AD" clId="Web-{00FB839E-BE8C-4782-A3B9-E8BFBC727559}" dt="2020-06-22T06:08:31.397" v="690"/>
          <ac:spMkLst>
            <pc:docMk/>
            <pc:sldMk cId="1000833430" sldId="300"/>
            <ac:spMk id="21" creationId="{B804EF74-D204-40EF-B2E7-F82569EC6DD8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08:24.991" v="684" actId="20577"/>
          <ac:spMkLst>
            <pc:docMk/>
            <pc:sldMk cId="1000833430" sldId="300"/>
            <ac:spMk id="25" creationId="{83A7A40C-1DFF-4164-9F0F-EBE940DDB20C}"/>
          </ac:spMkLst>
        </pc:spChg>
        <pc:graphicFrameChg chg="add mod modGraphic">
          <ac:chgData name="Calum Handforth" userId="S::calum.handforth@undp.org::dc26f86d-40a2-454b-9cf9-4b94e515cedf" providerId="AD" clId="Web-{00FB839E-BE8C-4782-A3B9-E8BFBC727559}" dt="2020-06-22T06:20:42.924" v="1109"/>
          <ac:graphicFrameMkLst>
            <pc:docMk/>
            <pc:sldMk cId="1000833430" sldId="300"/>
            <ac:graphicFrameMk id="3" creationId="{C6EAA9E7-5FA6-4C06-9300-1425A39DC559}"/>
          </ac:graphicFrameMkLst>
        </pc:graphicFrameChg>
        <pc:picChg chg="del">
          <ac:chgData name="Calum Handforth" userId="S::calum.handforth@undp.org::dc26f86d-40a2-454b-9cf9-4b94e515cedf" providerId="AD" clId="Web-{00FB839E-BE8C-4782-A3B9-E8BFBC727559}" dt="2020-06-22T06:08:26.991" v="687"/>
          <ac:picMkLst>
            <pc:docMk/>
            <pc:sldMk cId="1000833430" sldId="300"/>
            <ac:picMk id="5" creationId="{21F79E00-C76F-495A-AB38-948FEEE7154B}"/>
          </ac:picMkLst>
        </pc:picChg>
      </pc:sldChg>
      <pc:sldChg chg="add del replId">
        <pc:chgData name="Calum Handforth" userId="S::calum.handforth@undp.org::dc26f86d-40a2-454b-9cf9-4b94e515cedf" providerId="AD" clId="Web-{00FB839E-BE8C-4782-A3B9-E8BFBC727559}" dt="2020-06-22T06:09:20.318" v="725"/>
        <pc:sldMkLst>
          <pc:docMk/>
          <pc:sldMk cId="1404868196" sldId="301"/>
        </pc:sldMkLst>
      </pc:sldChg>
      <pc:sldChg chg="addSp delSp modSp add replId">
        <pc:chgData name="Calum Handforth" userId="S::calum.handforth@undp.org::dc26f86d-40a2-454b-9cf9-4b94e515cedf" providerId="AD" clId="Web-{00FB839E-BE8C-4782-A3B9-E8BFBC727559}" dt="2020-06-22T06:31:54.311" v="1406"/>
        <pc:sldMkLst>
          <pc:docMk/>
          <pc:sldMk cId="1784926077" sldId="301"/>
        </pc:sldMkLst>
        <pc:spChg chg="add del mod">
          <ac:chgData name="Calum Handforth" userId="S::calum.handforth@undp.org::dc26f86d-40a2-454b-9cf9-4b94e515cedf" providerId="AD" clId="Web-{00FB839E-BE8C-4782-A3B9-E8BFBC727559}" dt="2020-06-22T06:20:31.909" v="1081"/>
          <ac:spMkLst>
            <pc:docMk/>
            <pc:sldMk cId="1784926077" sldId="301"/>
            <ac:spMk id="2" creationId="{0A527E46-7FB0-4A03-8E39-61DF90935413}"/>
          </ac:spMkLst>
        </pc:spChg>
        <pc:spChg chg="add">
          <ac:chgData name="Calum Handforth" userId="S::calum.handforth@undp.org::dc26f86d-40a2-454b-9cf9-4b94e515cedf" providerId="AD" clId="Web-{00FB839E-BE8C-4782-A3B9-E8BFBC727559}" dt="2020-06-22T06:31:54.311" v="1406"/>
          <ac:spMkLst>
            <pc:docMk/>
            <pc:sldMk cId="1784926077" sldId="301"/>
            <ac:spMk id="4" creationId="{61147817-234A-4542-BA8A-3BAEECF77BB9}"/>
          </ac:spMkLst>
        </pc:spChg>
        <pc:spChg chg="mod">
          <ac:chgData name="Calum Handforth" userId="S::calum.handforth@undp.org::dc26f86d-40a2-454b-9cf9-4b94e515cedf" providerId="AD" clId="Web-{00FB839E-BE8C-4782-A3B9-E8BFBC727559}" dt="2020-06-22T06:09:25.600" v="739" actId="20577"/>
          <ac:spMkLst>
            <pc:docMk/>
            <pc:sldMk cId="1784926077" sldId="301"/>
            <ac:spMk id="25" creationId="{83A7A40C-1DFF-4164-9F0F-EBE940DDB20C}"/>
          </ac:spMkLst>
        </pc:spChg>
        <pc:graphicFrameChg chg="add mod modGraphic">
          <ac:chgData name="Calum Handforth" userId="S::calum.handforth@undp.org::dc26f86d-40a2-454b-9cf9-4b94e515cedf" providerId="AD" clId="Web-{00FB839E-BE8C-4782-A3B9-E8BFBC727559}" dt="2020-06-22T06:20:29.112" v="1079"/>
          <ac:graphicFrameMkLst>
            <pc:docMk/>
            <pc:sldMk cId="1784926077" sldId="301"/>
            <ac:graphicFrameMk id="3" creationId="{81C35087-4006-4D6D-B42E-B658083C8BB9}"/>
          </ac:graphicFrameMkLst>
        </pc:graphicFrameChg>
      </pc:sldChg>
    </pc:docChg>
  </pc:docChgLst>
  <pc:docChgLst>
    <pc:chgData name="Calum Handforth" userId="S::calum.handforth@undp.org::dc26f86d-40a2-454b-9cf9-4b94e515cedf" providerId="AD" clId="Web-{174D816A-232B-4622-98F7-6A6AAB87978F}"/>
    <pc:docChg chg="modSld">
      <pc:chgData name="Calum Handforth" userId="S::calum.handforth@undp.org::dc26f86d-40a2-454b-9cf9-4b94e515cedf" providerId="AD" clId="Web-{174D816A-232B-4622-98F7-6A6AAB87978F}" dt="2020-06-22T08:03:31.204" v="64"/>
      <pc:docMkLst>
        <pc:docMk/>
      </pc:docMkLst>
      <pc:sldChg chg="modSp">
        <pc:chgData name="Calum Handforth" userId="S::calum.handforth@undp.org::dc26f86d-40a2-454b-9cf9-4b94e515cedf" providerId="AD" clId="Web-{174D816A-232B-4622-98F7-6A6AAB87978F}" dt="2020-06-22T08:02:27.375" v="0" actId="1076"/>
        <pc:sldMkLst>
          <pc:docMk/>
          <pc:sldMk cId="1063942643" sldId="299"/>
        </pc:sldMkLst>
        <pc:spChg chg="mod">
          <ac:chgData name="Calum Handforth" userId="S::calum.handforth@undp.org::dc26f86d-40a2-454b-9cf9-4b94e515cedf" providerId="AD" clId="Web-{174D816A-232B-4622-98F7-6A6AAB87978F}" dt="2020-06-22T08:02:27.375" v="0" actId="1076"/>
          <ac:spMkLst>
            <pc:docMk/>
            <pc:sldMk cId="1063942643" sldId="299"/>
            <ac:spMk id="2" creationId="{4564B9E4-6E73-4554-A763-3BBCA9D768E9}"/>
          </ac:spMkLst>
        </pc:spChg>
      </pc:sldChg>
      <pc:sldChg chg="modSp">
        <pc:chgData name="Calum Handforth" userId="S::calum.handforth@undp.org::dc26f86d-40a2-454b-9cf9-4b94e515cedf" providerId="AD" clId="Web-{174D816A-232B-4622-98F7-6A6AAB87978F}" dt="2020-06-22T08:03:31.204" v="64"/>
        <pc:sldMkLst>
          <pc:docMk/>
          <pc:sldMk cId="1000833430" sldId="300"/>
        </pc:sldMkLst>
        <pc:graphicFrameChg chg="mod modGraphic">
          <ac:chgData name="Calum Handforth" userId="S::calum.handforth@undp.org::dc26f86d-40a2-454b-9cf9-4b94e515cedf" providerId="AD" clId="Web-{174D816A-232B-4622-98F7-6A6AAB87978F}" dt="2020-06-22T08:03:31.204" v="64"/>
          <ac:graphicFrameMkLst>
            <pc:docMk/>
            <pc:sldMk cId="1000833430" sldId="300"/>
            <ac:graphicFrameMk id="3" creationId="{C6EAA9E7-5FA6-4C06-9300-1425A39DC559}"/>
          </ac:graphicFrameMkLst>
        </pc:graphicFrameChg>
      </pc:sldChg>
    </pc:docChg>
  </pc:docChgLst>
  <pc:docChgLst>
    <pc:chgData name="Elba Fuster Figuerola" userId="S::elba.fuster.figuerola@undp.org::d2297e26-a98b-46f1-8180-d9d695dccb55" providerId="AD" clId="Web-{5E761ED6-1473-44B5-A0E8-384352CE2D33}"/>
    <pc:docChg chg="modSld">
      <pc:chgData name="Elba Fuster Figuerola" userId="S::elba.fuster.figuerola@undp.org::d2297e26-a98b-46f1-8180-d9d695dccb55" providerId="AD" clId="Web-{5E761ED6-1473-44B5-A0E8-384352CE2D33}" dt="2020-06-02T09:03:29.048" v="112" actId="20577"/>
      <pc:docMkLst>
        <pc:docMk/>
      </pc:docMkLst>
      <pc:sldChg chg="modSp">
        <pc:chgData name="Elba Fuster Figuerola" userId="S::elba.fuster.figuerola@undp.org::d2297e26-a98b-46f1-8180-d9d695dccb55" providerId="AD" clId="Web-{5E761ED6-1473-44B5-A0E8-384352CE2D33}" dt="2020-06-02T09:03:29.048" v="111" actId="20577"/>
        <pc:sldMkLst>
          <pc:docMk/>
          <pc:sldMk cId="4073301081" sldId="266"/>
        </pc:sldMkLst>
        <pc:spChg chg="mod">
          <ac:chgData name="Elba Fuster Figuerola" userId="S::elba.fuster.figuerola@undp.org::d2297e26-a98b-46f1-8180-d9d695dccb55" providerId="AD" clId="Web-{5E761ED6-1473-44B5-A0E8-384352CE2D33}" dt="2020-06-02T09:03:29.048" v="111" actId="20577"/>
          <ac:spMkLst>
            <pc:docMk/>
            <pc:sldMk cId="4073301081" sldId="266"/>
            <ac:spMk id="50" creationId="{0D1F1D49-85A9-414C-8C2F-8B3077AD27FC}"/>
          </ac:spMkLst>
        </pc:spChg>
      </pc:sldChg>
    </pc:docChg>
  </pc:docChgLst>
  <pc:docChgLst>
    <pc:chgData name="Calum Handforth" userId="S::calum.handforth@undp.org::dc26f86d-40a2-454b-9cf9-4b94e515cedf" providerId="AD" clId="Web-{38BFBDEF-DE70-4795-AC7F-ADC45EE144F4}"/>
    <pc:docChg chg="modSld">
      <pc:chgData name="Calum Handforth" userId="S::calum.handforth@undp.org::dc26f86d-40a2-454b-9cf9-4b94e515cedf" providerId="AD" clId="Web-{38BFBDEF-DE70-4795-AC7F-ADC45EE144F4}" dt="2020-06-22T08:57:15.788" v="2230"/>
      <pc:docMkLst>
        <pc:docMk/>
      </pc:docMkLst>
      <pc:sldChg chg="modNotes">
        <pc:chgData name="Calum Handforth" userId="S::calum.handforth@undp.org::dc26f86d-40a2-454b-9cf9-4b94e515cedf" providerId="AD" clId="Web-{38BFBDEF-DE70-4795-AC7F-ADC45EE144F4}" dt="2020-06-22T08:32:22.541" v="293"/>
        <pc:sldMkLst>
          <pc:docMk/>
          <pc:sldMk cId="1040599788" sldId="257"/>
        </pc:sldMkLst>
      </pc:sldChg>
      <pc:sldChg chg="addSp delSp modSp modNotes">
        <pc:chgData name="Calum Handforth" userId="S::calum.handforth@undp.org::dc26f86d-40a2-454b-9cf9-4b94e515cedf" providerId="AD" clId="Web-{38BFBDEF-DE70-4795-AC7F-ADC45EE144F4}" dt="2020-06-22T08:49:18.808" v="1654" actId="20577"/>
        <pc:sldMkLst>
          <pc:docMk/>
          <pc:sldMk cId="2340597509" sldId="267"/>
        </pc:sldMkLst>
        <pc:spChg chg="add del mod">
          <ac:chgData name="Calum Handforth" userId="S::calum.handforth@undp.org::dc26f86d-40a2-454b-9cf9-4b94e515cedf" providerId="AD" clId="Web-{38BFBDEF-DE70-4795-AC7F-ADC45EE144F4}" dt="2020-06-22T08:13:59.311" v="105"/>
          <ac:spMkLst>
            <pc:docMk/>
            <pc:sldMk cId="2340597509" sldId="267"/>
            <ac:spMk id="2" creationId="{C1062E8D-8E34-4020-B13C-E80A6A932570}"/>
          </ac:spMkLst>
        </pc:spChg>
        <pc:spChg chg="add mod">
          <ac:chgData name="Calum Handforth" userId="S::calum.handforth@undp.org::dc26f86d-40a2-454b-9cf9-4b94e515cedf" providerId="AD" clId="Web-{38BFBDEF-DE70-4795-AC7F-ADC45EE144F4}" dt="2020-06-22T08:14:22.591" v="161" actId="20577"/>
          <ac:spMkLst>
            <pc:docMk/>
            <pc:sldMk cId="2340597509" sldId="267"/>
            <ac:spMk id="3" creationId="{5490FE06-2913-4FF6-ADCC-78CA89A87660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49:18.808" v="1654" actId="20577"/>
          <ac:spMkLst>
            <pc:docMk/>
            <pc:sldMk cId="2340597509" sldId="267"/>
            <ac:spMk id="26" creationId="{10706909-FDE4-439B-B30E-247388AB985B}"/>
          </ac:spMkLst>
        </pc:spChg>
      </pc:sldChg>
      <pc:sldChg chg="addSp delSp modSp">
        <pc:chgData name="Calum Handforth" userId="S::calum.handforth@undp.org::dc26f86d-40a2-454b-9cf9-4b94e515cedf" providerId="AD" clId="Web-{38BFBDEF-DE70-4795-AC7F-ADC45EE144F4}" dt="2020-06-22T08:53:34.821" v="1959" actId="1076"/>
        <pc:sldMkLst>
          <pc:docMk/>
          <pc:sldMk cId="2288875936" sldId="272"/>
        </pc:sldMkLst>
        <pc:spChg chg="mod">
          <ac:chgData name="Calum Handforth" userId="S::calum.handforth@undp.org::dc26f86d-40a2-454b-9cf9-4b94e515cedf" providerId="AD" clId="Web-{38BFBDEF-DE70-4795-AC7F-ADC45EE144F4}" dt="2020-06-22T08:53:23.118" v="1955" actId="20577"/>
          <ac:spMkLst>
            <pc:docMk/>
            <pc:sldMk cId="2288875936" sldId="272"/>
            <ac:spMk id="9" creationId="{75A37448-B15D-437E-B001-F3A01BFB1E11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44:44.451" v="1633" actId="20577"/>
          <ac:spMkLst>
            <pc:docMk/>
            <pc:sldMk cId="2288875936" sldId="272"/>
            <ac:spMk id="21" creationId="{D3736AC0-9F3B-4AC2-BBB8-5412BE4BC9B8}"/>
          </ac:spMkLst>
        </pc:spChg>
        <pc:picChg chg="add mod ord">
          <ac:chgData name="Calum Handforth" userId="S::calum.handforth@undp.org::dc26f86d-40a2-454b-9cf9-4b94e515cedf" providerId="AD" clId="Web-{38BFBDEF-DE70-4795-AC7F-ADC45EE144F4}" dt="2020-06-22T08:52:55.072" v="1951"/>
          <ac:picMkLst>
            <pc:docMk/>
            <pc:sldMk cId="2288875936" sldId="272"/>
            <ac:picMk id="2" creationId="{A541238A-1A0E-4D9A-98BD-7D2A36F6CD5B}"/>
          </ac:picMkLst>
        </pc:picChg>
        <pc:picChg chg="del">
          <ac:chgData name="Calum Handforth" userId="S::calum.handforth@undp.org::dc26f86d-40a2-454b-9cf9-4b94e515cedf" providerId="AD" clId="Web-{38BFBDEF-DE70-4795-AC7F-ADC45EE144F4}" dt="2020-06-22T08:52:29.478" v="1944"/>
          <ac:picMkLst>
            <pc:docMk/>
            <pc:sldMk cId="2288875936" sldId="272"/>
            <ac:picMk id="4" creationId="{060ECE75-DEE7-4C50-B48F-77DDE5F551B1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53:29.884" v="1958" actId="1076"/>
          <ac:picMkLst>
            <pc:docMk/>
            <pc:sldMk cId="2288875936" sldId="272"/>
            <ac:picMk id="6" creationId="{DFCB2108-C391-481D-9C59-B0B06D40A224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53:34.821" v="1959" actId="1076"/>
          <ac:picMkLst>
            <pc:docMk/>
            <pc:sldMk cId="2288875936" sldId="272"/>
            <ac:picMk id="11" creationId="{19F53E5A-CBD9-4C4E-9B79-AD4C15F1F003}"/>
          </ac:picMkLst>
        </pc:picChg>
      </pc:sldChg>
      <pc:sldChg chg="modSp modNotes">
        <pc:chgData name="Calum Handforth" userId="S::calum.handforth@undp.org::dc26f86d-40a2-454b-9cf9-4b94e515cedf" providerId="AD" clId="Web-{38BFBDEF-DE70-4795-AC7F-ADC45EE144F4}" dt="2020-06-22T08:39:35.950" v="911"/>
        <pc:sldMkLst>
          <pc:docMk/>
          <pc:sldMk cId="3508022349" sldId="284"/>
        </pc:sldMkLst>
        <pc:spChg chg="mod">
          <ac:chgData name="Calum Handforth" userId="S::calum.handforth@undp.org::dc26f86d-40a2-454b-9cf9-4b94e515cedf" providerId="AD" clId="Web-{38BFBDEF-DE70-4795-AC7F-ADC45EE144F4}" dt="2020-06-22T08:16:57.106" v="211"/>
          <ac:spMkLst>
            <pc:docMk/>
            <pc:sldMk cId="3508022349" sldId="284"/>
            <ac:spMk id="5" creationId="{B9BA1A73-95F2-4B73-B4A2-FEB6D536619D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17:16.605" v="213" actId="1076"/>
          <ac:spMkLst>
            <pc:docMk/>
            <pc:sldMk cId="3508022349" sldId="284"/>
            <ac:spMk id="6" creationId="{D262C70C-17D3-46F4-98C7-33CE5C25896F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15:50.986" v="186" actId="1076"/>
          <ac:spMkLst>
            <pc:docMk/>
            <pc:sldMk cId="3508022349" sldId="284"/>
            <ac:spMk id="17" creationId="{0FE13B78-5E6F-4284-AACF-92355DD2C9AB}"/>
          </ac:spMkLst>
        </pc:spChg>
        <pc:picChg chg="mod">
          <ac:chgData name="Calum Handforth" userId="S::calum.handforth@undp.org::dc26f86d-40a2-454b-9cf9-4b94e515cedf" providerId="AD" clId="Web-{38BFBDEF-DE70-4795-AC7F-ADC45EE144F4}" dt="2020-06-22T08:15:51.012" v="189" actId="1076"/>
          <ac:picMkLst>
            <pc:docMk/>
            <pc:sldMk cId="3508022349" sldId="284"/>
            <ac:picMk id="3" creationId="{14ECB307-16AB-4795-95D2-BD143E396E84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12" v="190" actId="1076"/>
          <ac:picMkLst>
            <pc:docMk/>
            <pc:sldMk cId="3508022349" sldId="284"/>
            <ac:picMk id="4" creationId="{4081A2CC-5ADC-48B9-A31F-067327DADE78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0.966" v="184" actId="1076"/>
          <ac:picMkLst>
            <pc:docMk/>
            <pc:sldMk cId="3508022349" sldId="284"/>
            <ac:picMk id="7" creationId="{21B7B40C-FAE4-4627-B16C-BBAC0EE15B83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12" v="188" actId="1076"/>
          <ac:picMkLst>
            <pc:docMk/>
            <pc:sldMk cId="3508022349" sldId="284"/>
            <ac:picMk id="9" creationId="{818E4131-1AD0-4139-9E20-AFE5E982BCD7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28" v="191" actId="1076"/>
          <ac:picMkLst>
            <pc:docMk/>
            <pc:sldMk cId="3508022349" sldId="284"/>
            <ac:picMk id="11" creationId="{1388F345-E0C7-4669-95E4-E69FD216A341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28" v="192" actId="1076"/>
          <ac:picMkLst>
            <pc:docMk/>
            <pc:sldMk cId="3508022349" sldId="284"/>
            <ac:picMk id="12" creationId="{D657C530-34C2-4F39-9319-A3AA6AF55BA3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44" v="193" actId="1076"/>
          <ac:picMkLst>
            <pc:docMk/>
            <pc:sldMk cId="3508022349" sldId="284"/>
            <ac:picMk id="13" creationId="{94A204E6-FA6E-4ABD-9B09-401BD4E2677B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44" v="194" actId="1076"/>
          <ac:picMkLst>
            <pc:docMk/>
            <pc:sldMk cId="3508022349" sldId="284"/>
            <ac:picMk id="14" creationId="{5AF31341-BE8A-4658-9E53-77A53109D585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59" v="195" actId="1076"/>
          <ac:picMkLst>
            <pc:docMk/>
            <pc:sldMk cId="3508022349" sldId="284"/>
            <ac:picMk id="15" creationId="{0A7301B9-E2CD-426B-8671-857CA31A194C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15:51.075" v="196" actId="1076"/>
          <ac:picMkLst>
            <pc:docMk/>
            <pc:sldMk cId="3508022349" sldId="284"/>
            <ac:picMk id="1026" creationId="{CDD61D91-007A-4088-9B5F-72971F158572}"/>
          </ac:picMkLst>
        </pc:picChg>
      </pc:sldChg>
      <pc:sldChg chg="modSp modNotes">
        <pc:chgData name="Calum Handforth" userId="S::calum.handforth@undp.org::dc26f86d-40a2-454b-9cf9-4b94e515cedf" providerId="AD" clId="Web-{38BFBDEF-DE70-4795-AC7F-ADC45EE144F4}" dt="2020-06-22T08:52:05.588" v="1943"/>
        <pc:sldMkLst>
          <pc:docMk/>
          <pc:sldMk cId="3900121191" sldId="296"/>
        </pc:sldMkLst>
        <pc:spChg chg="mod">
          <ac:chgData name="Calum Handforth" userId="S::calum.handforth@undp.org::dc26f86d-40a2-454b-9cf9-4b94e515cedf" providerId="AD" clId="Web-{38BFBDEF-DE70-4795-AC7F-ADC45EE144F4}" dt="2020-06-22T08:31:22.161" v="261"/>
          <ac:spMkLst>
            <pc:docMk/>
            <pc:sldMk cId="3900121191" sldId="296"/>
            <ac:spMk id="16" creationId="{EA26F329-2D04-4043-947A-C3E5A5066FEB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31:27.817" v="263" actId="20577"/>
          <ac:spMkLst>
            <pc:docMk/>
            <pc:sldMk cId="3900121191" sldId="296"/>
            <ac:spMk id="18" creationId="{D2BB8D7C-C486-41E8-A96D-37D8D95B4298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31:18.458" v="260"/>
          <ac:spMkLst>
            <pc:docMk/>
            <pc:sldMk cId="3900121191" sldId="296"/>
            <ac:spMk id="21" creationId="{D7BAC0C1-F513-44E0-8699-A5E43D12D102}"/>
          </ac:spMkLst>
        </pc:spChg>
        <pc:spChg chg="mod">
          <ac:chgData name="Calum Handforth" userId="S::calum.handforth@undp.org::dc26f86d-40a2-454b-9cf9-4b94e515cedf" providerId="AD" clId="Web-{38BFBDEF-DE70-4795-AC7F-ADC45EE144F4}" dt="2020-06-22T08:31:31.411" v="265" actId="20577"/>
          <ac:spMkLst>
            <pc:docMk/>
            <pc:sldMk cId="3900121191" sldId="296"/>
            <ac:spMk id="22" creationId="{4CDE5AD6-2058-46CB-99E8-7FD63827DE06}"/>
          </ac:spMkLst>
        </pc:spChg>
      </pc:sldChg>
      <pc:sldChg chg="modSp modNotes">
        <pc:chgData name="Calum Handforth" userId="S::calum.handforth@undp.org::dc26f86d-40a2-454b-9cf9-4b94e515cedf" providerId="AD" clId="Web-{38BFBDEF-DE70-4795-AC7F-ADC45EE144F4}" dt="2020-06-22T08:56:53.995" v="2151"/>
        <pc:sldMkLst>
          <pc:docMk/>
          <pc:sldMk cId="1669489769" sldId="298"/>
        </pc:sldMkLst>
        <pc:spChg chg="mod">
          <ac:chgData name="Calum Handforth" userId="S::calum.handforth@undp.org::dc26f86d-40a2-454b-9cf9-4b94e515cedf" providerId="AD" clId="Web-{38BFBDEF-DE70-4795-AC7F-ADC45EE144F4}" dt="2020-06-22T08:44:21.326" v="1630" actId="1076"/>
          <ac:spMkLst>
            <pc:docMk/>
            <pc:sldMk cId="1669489769" sldId="298"/>
            <ac:spMk id="2" creationId="{DDA60803-D1B3-4610-90C1-29E568CB4A29}"/>
          </ac:spMkLst>
        </pc:spChg>
        <pc:picChg chg="mod">
          <ac:chgData name="Calum Handforth" userId="S::calum.handforth@undp.org::dc26f86d-40a2-454b-9cf9-4b94e515cedf" providerId="AD" clId="Web-{38BFBDEF-DE70-4795-AC7F-ADC45EE144F4}" dt="2020-06-22T08:44:21.295" v="1629" actId="1076"/>
          <ac:picMkLst>
            <pc:docMk/>
            <pc:sldMk cId="1669489769" sldId="298"/>
            <ac:picMk id="12" creationId="{15C426C7-754F-4555-B6B9-534EFD2C2A50}"/>
          </ac:picMkLst>
        </pc:picChg>
      </pc:sldChg>
      <pc:sldChg chg="modNotes">
        <pc:chgData name="Calum Handforth" userId="S::calum.handforth@undp.org::dc26f86d-40a2-454b-9cf9-4b94e515cedf" providerId="AD" clId="Web-{38BFBDEF-DE70-4795-AC7F-ADC45EE144F4}" dt="2020-06-22T08:57:15.788" v="2230"/>
        <pc:sldMkLst>
          <pc:docMk/>
          <pc:sldMk cId="1063942643" sldId="299"/>
        </pc:sldMkLst>
      </pc:sldChg>
      <pc:sldChg chg="modSp modNotes">
        <pc:chgData name="Calum Handforth" userId="S::calum.handforth@undp.org::dc26f86d-40a2-454b-9cf9-4b94e515cedf" providerId="AD" clId="Web-{38BFBDEF-DE70-4795-AC7F-ADC45EE144F4}" dt="2020-06-22T08:43:41.467" v="1572"/>
        <pc:sldMkLst>
          <pc:docMk/>
          <pc:sldMk cId="1000833430" sldId="300"/>
        </pc:sldMkLst>
        <pc:graphicFrameChg chg="mod">
          <ac:chgData name="Calum Handforth" userId="S::calum.handforth@undp.org::dc26f86d-40a2-454b-9cf9-4b94e515cedf" providerId="AD" clId="Web-{38BFBDEF-DE70-4795-AC7F-ADC45EE144F4}" dt="2020-06-22T08:32:01.690" v="266" actId="1076"/>
          <ac:graphicFrameMkLst>
            <pc:docMk/>
            <pc:sldMk cId="1000833430" sldId="300"/>
            <ac:graphicFrameMk id="3" creationId="{C6EAA9E7-5FA6-4C06-9300-1425A39DC559}"/>
          </ac:graphicFrameMkLst>
        </pc:graphicFrameChg>
        <pc:picChg chg="mod">
          <ac:chgData name="Calum Handforth" userId="S::calum.handforth@undp.org::dc26f86d-40a2-454b-9cf9-4b94e515cedf" providerId="AD" clId="Web-{38BFBDEF-DE70-4795-AC7F-ADC45EE144F4}" dt="2020-06-22T08:32:01.714" v="267" actId="1076"/>
          <ac:picMkLst>
            <pc:docMk/>
            <pc:sldMk cId="1000833430" sldId="300"/>
            <ac:picMk id="5" creationId="{896FA8F7-98E8-4574-AB19-849866663599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32:01.735" v="268" actId="1076"/>
          <ac:picMkLst>
            <pc:docMk/>
            <pc:sldMk cId="1000833430" sldId="300"/>
            <ac:picMk id="7" creationId="{1D900214-008A-4FDD-9314-7D753EC58C86}"/>
          </ac:picMkLst>
        </pc:picChg>
        <pc:picChg chg="mod">
          <ac:chgData name="Calum Handforth" userId="S::calum.handforth@undp.org::dc26f86d-40a2-454b-9cf9-4b94e515cedf" providerId="AD" clId="Web-{38BFBDEF-DE70-4795-AC7F-ADC45EE144F4}" dt="2020-06-22T08:32:01.756" v="269" actId="1076"/>
          <ac:picMkLst>
            <pc:docMk/>
            <pc:sldMk cId="1000833430" sldId="300"/>
            <ac:picMk id="10" creationId="{3BD131F6-AED4-423C-A50F-0E34200065D0}"/>
          </ac:picMkLst>
        </pc:picChg>
      </pc:sldChg>
      <pc:sldChg chg="modSp modNotes">
        <pc:chgData name="Calum Handforth" userId="S::calum.handforth@undp.org::dc26f86d-40a2-454b-9cf9-4b94e515cedf" providerId="AD" clId="Web-{38BFBDEF-DE70-4795-AC7F-ADC45EE144F4}" dt="2020-06-22T08:44:29.392" v="1632" actId="1076"/>
        <pc:sldMkLst>
          <pc:docMk/>
          <pc:sldMk cId="1784926077" sldId="301"/>
        </pc:sldMkLst>
        <pc:spChg chg="mod">
          <ac:chgData name="Calum Handforth" userId="S::calum.handforth@undp.org::dc26f86d-40a2-454b-9cf9-4b94e515cedf" providerId="AD" clId="Web-{38BFBDEF-DE70-4795-AC7F-ADC45EE144F4}" dt="2020-06-22T08:44:29.392" v="1632" actId="1076"/>
          <ac:spMkLst>
            <pc:docMk/>
            <pc:sldMk cId="1784926077" sldId="301"/>
            <ac:spMk id="2" creationId="{4A31145E-C5BC-4F9D-92FB-9F89F797D6DD}"/>
          </ac:spMkLst>
        </pc:spChg>
        <pc:grpChg chg="mod">
          <ac:chgData name="Calum Handforth" userId="S::calum.handforth@undp.org::dc26f86d-40a2-454b-9cf9-4b94e515cedf" providerId="AD" clId="Web-{38BFBDEF-DE70-4795-AC7F-ADC45EE144F4}" dt="2020-06-22T08:44:29.373" v="1631" actId="1076"/>
          <ac:grpSpMkLst>
            <pc:docMk/>
            <pc:sldMk cId="1784926077" sldId="301"/>
            <ac:grpSpMk id="21" creationId="{B5C1A379-2479-456E-AF3A-112693AC3FD5}"/>
          </ac:grpSpMkLst>
        </pc:grpChg>
        <pc:graphicFrameChg chg="mod modGraphic">
          <ac:chgData name="Calum Handforth" userId="S::calum.handforth@undp.org::dc26f86d-40a2-454b-9cf9-4b94e515cedf" providerId="AD" clId="Web-{38BFBDEF-DE70-4795-AC7F-ADC45EE144F4}" dt="2020-06-22T08:13:13.795" v="101"/>
          <ac:graphicFrameMkLst>
            <pc:docMk/>
            <pc:sldMk cId="1784926077" sldId="301"/>
            <ac:graphicFrameMk id="3" creationId="{81C35087-4006-4D6D-B42E-B658083C8BB9}"/>
          </ac:graphicFrameMkLst>
        </pc:graphicFrameChg>
      </pc:sldChg>
    </pc:docChg>
  </pc:docChgLst>
  <pc:docChgLst>
    <pc:chgData name="Deepakshi Rawat" userId="S::deepakshi.rawat@undp.org::6bd40dc5-e86c-496b-b753-111561d95476" providerId="AD" clId="Web-{F4A5F634-C32C-40F8-8918-73932DC823D5}"/>
    <pc:docChg chg="modSld">
      <pc:chgData name="Deepakshi Rawat" userId="S::deepakshi.rawat@undp.org::6bd40dc5-e86c-496b-b753-111561d95476" providerId="AD" clId="Web-{F4A5F634-C32C-40F8-8918-73932DC823D5}" dt="2020-06-22T06:47:37.505" v="12" actId="1076"/>
      <pc:docMkLst>
        <pc:docMk/>
      </pc:docMkLst>
      <pc:sldChg chg="addSp delSp modSp">
        <pc:chgData name="Deepakshi Rawat" userId="S::deepakshi.rawat@undp.org::6bd40dc5-e86c-496b-b753-111561d95476" providerId="AD" clId="Web-{F4A5F634-C32C-40F8-8918-73932DC823D5}" dt="2020-06-22T06:47:37.505" v="12" actId="1076"/>
        <pc:sldMkLst>
          <pc:docMk/>
          <pc:sldMk cId="3900121191" sldId="296"/>
        </pc:sldMkLst>
        <pc:spChg chg="del mod">
          <ac:chgData name="Deepakshi Rawat" userId="S::deepakshi.rawat@undp.org::6bd40dc5-e86c-496b-b753-111561d95476" providerId="AD" clId="Web-{F4A5F634-C32C-40F8-8918-73932DC823D5}" dt="2020-06-22T06:42:35.225" v="2"/>
          <ac:spMkLst>
            <pc:docMk/>
            <pc:sldMk cId="3900121191" sldId="296"/>
            <ac:spMk id="4" creationId="{1744D7AB-C036-4DFB-9998-22C010DC9FEA}"/>
          </ac:spMkLst>
        </pc:spChg>
        <pc:spChg chg="add del mod">
          <ac:chgData name="Deepakshi Rawat" userId="S::deepakshi.rawat@undp.org::6bd40dc5-e86c-496b-b753-111561d95476" providerId="AD" clId="Web-{F4A5F634-C32C-40F8-8918-73932DC823D5}" dt="2020-06-22T06:45:13.522" v="6"/>
          <ac:spMkLst>
            <pc:docMk/>
            <pc:sldMk cId="3900121191" sldId="296"/>
            <ac:spMk id="5" creationId="{B0804C90-BFC3-4185-A16F-4BF4D1D4D1DD}"/>
          </ac:spMkLst>
        </pc:spChg>
        <pc:picChg chg="del mod">
          <ac:chgData name="Deepakshi Rawat" userId="S::deepakshi.rawat@undp.org::6bd40dc5-e86c-496b-b753-111561d95476" providerId="AD" clId="Web-{F4A5F634-C32C-40F8-8918-73932DC823D5}" dt="2020-06-22T06:42:36.835" v="3"/>
          <ac:picMkLst>
            <pc:docMk/>
            <pc:sldMk cId="3900121191" sldId="296"/>
            <ac:picMk id="3" creationId="{4F285719-E161-4C60-9EFE-64EB8E15F180}"/>
          </ac:picMkLst>
        </pc:picChg>
        <pc:picChg chg="add del mod">
          <ac:chgData name="Deepakshi Rawat" userId="S::deepakshi.rawat@undp.org::6bd40dc5-e86c-496b-b753-111561d95476" providerId="AD" clId="Web-{F4A5F634-C32C-40F8-8918-73932DC823D5}" dt="2020-06-22T06:46:07.933" v="10"/>
          <ac:picMkLst>
            <pc:docMk/>
            <pc:sldMk cId="3900121191" sldId="296"/>
            <ac:picMk id="6" creationId="{9CEEED52-B854-475F-A0DB-71DDA6DC303B}"/>
          </ac:picMkLst>
        </pc:picChg>
        <pc:picChg chg="add mod">
          <ac:chgData name="Deepakshi Rawat" userId="S::deepakshi.rawat@undp.org::6bd40dc5-e86c-496b-b753-111561d95476" providerId="AD" clId="Web-{F4A5F634-C32C-40F8-8918-73932DC823D5}" dt="2020-06-22T06:47:37.505" v="12" actId="1076"/>
          <ac:picMkLst>
            <pc:docMk/>
            <pc:sldMk cId="3900121191" sldId="296"/>
            <ac:picMk id="7" creationId="{9DD47B90-F289-4180-B17C-D45672FC063A}"/>
          </ac:picMkLst>
        </pc:picChg>
      </pc:sldChg>
    </pc:docChg>
  </pc:docChgLst>
  <pc:docChgLst>
    <pc:chgData name="Nurfilzah Rohaidi" userId="bdd3c6a2-8b81-45d9-a7aa-0e22d4a4ea57" providerId="ADAL" clId="{D9D9A781-C4D1-4131-8DAD-3555B8E6AA7E}"/>
    <pc:docChg chg="undo custSel addSld delSld modSld sldOrd delSection modSection">
      <pc:chgData name="Nurfilzah Rohaidi" userId="bdd3c6a2-8b81-45d9-a7aa-0e22d4a4ea57" providerId="ADAL" clId="{D9D9A781-C4D1-4131-8DAD-3555B8E6AA7E}" dt="2020-06-22T08:41:02.442" v="244"/>
      <pc:docMkLst>
        <pc:docMk/>
      </pc:docMkLst>
      <pc:sldChg chg="add del">
        <pc:chgData name="Nurfilzah Rohaidi" userId="bdd3c6a2-8b81-45d9-a7aa-0e22d4a4ea57" providerId="ADAL" clId="{D9D9A781-C4D1-4131-8DAD-3555B8E6AA7E}" dt="2020-06-21T15:09:16.325" v="1" actId="47"/>
        <pc:sldMkLst>
          <pc:docMk/>
          <pc:sldMk cId="2581154314" sldId="256"/>
        </pc:sldMkLst>
      </pc:sldChg>
      <pc:sldChg chg="addSp delSp modSp mod">
        <pc:chgData name="Nurfilzah Rohaidi" userId="bdd3c6a2-8b81-45d9-a7aa-0e22d4a4ea57" providerId="ADAL" clId="{D9D9A781-C4D1-4131-8DAD-3555B8E6AA7E}" dt="2020-06-22T08:38:26.332" v="199" actId="478"/>
        <pc:sldMkLst>
          <pc:docMk/>
          <pc:sldMk cId="1040599788" sldId="257"/>
        </pc:sldMkLst>
        <pc:spChg chg="del">
          <ac:chgData name="Nurfilzah Rohaidi" userId="bdd3c6a2-8b81-45d9-a7aa-0e22d4a4ea57" providerId="ADAL" clId="{D9D9A781-C4D1-4131-8DAD-3555B8E6AA7E}" dt="2020-06-22T08:38:26.332" v="199" actId="478"/>
          <ac:spMkLst>
            <pc:docMk/>
            <pc:sldMk cId="1040599788" sldId="257"/>
            <ac:spMk id="2" creationId="{AF3EB646-5B0E-48E3-83B0-922A0F5B4133}"/>
          </ac:spMkLst>
        </pc:spChg>
        <pc:spChg chg="add mod">
          <ac:chgData name="Nurfilzah Rohaidi" userId="bdd3c6a2-8b81-45d9-a7aa-0e22d4a4ea57" providerId="ADAL" clId="{D9D9A781-C4D1-4131-8DAD-3555B8E6AA7E}" dt="2020-06-21T15:11:26.632" v="36"/>
          <ac:spMkLst>
            <pc:docMk/>
            <pc:sldMk cId="1040599788" sldId="257"/>
            <ac:spMk id="3" creationId="{E60F2245-AA6D-4DCC-900D-FAB813E193E9}"/>
          </ac:spMkLst>
        </pc:spChg>
        <pc:spChg chg="mod">
          <ac:chgData name="Nurfilzah Rohaidi" userId="bdd3c6a2-8b81-45d9-a7aa-0e22d4a4ea57" providerId="ADAL" clId="{D9D9A781-C4D1-4131-8DAD-3555B8E6AA7E}" dt="2020-06-22T08:37:56.324" v="193" actId="20577"/>
          <ac:spMkLst>
            <pc:docMk/>
            <pc:sldMk cId="1040599788" sldId="257"/>
            <ac:spMk id="4" creationId="{4B3C4C79-A996-4390-A5AF-432E679CE48B}"/>
          </ac:spMkLst>
        </pc:spChg>
        <pc:spChg chg="add del mod">
          <ac:chgData name="Nurfilzah Rohaidi" userId="bdd3c6a2-8b81-45d9-a7aa-0e22d4a4ea57" providerId="ADAL" clId="{D9D9A781-C4D1-4131-8DAD-3555B8E6AA7E}" dt="2020-06-21T15:11:33.377" v="40"/>
          <ac:spMkLst>
            <pc:docMk/>
            <pc:sldMk cId="1040599788" sldId="257"/>
            <ac:spMk id="5" creationId="{C701CCB9-DB93-4303-84E8-2CD77DFE310D}"/>
          </ac:spMkLst>
        </pc:spChg>
        <pc:spChg chg="mod">
          <ac:chgData name="Nurfilzah Rohaidi" userId="bdd3c6a2-8b81-45d9-a7aa-0e22d4a4ea57" providerId="ADAL" clId="{D9D9A781-C4D1-4131-8DAD-3555B8E6AA7E}" dt="2020-06-22T08:38:06.238" v="196" actId="113"/>
          <ac:spMkLst>
            <pc:docMk/>
            <pc:sldMk cId="1040599788" sldId="257"/>
            <ac:spMk id="8" creationId="{BCA14EF9-1E25-4FAE-AE03-FC59F5F20ECC}"/>
          </ac:spMkLst>
        </pc:spChg>
        <pc:picChg chg="add del">
          <ac:chgData name="Nurfilzah Rohaidi" userId="bdd3c6a2-8b81-45d9-a7aa-0e22d4a4ea57" providerId="ADAL" clId="{D9D9A781-C4D1-4131-8DAD-3555B8E6AA7E}" dt="2020-06-22T08:38:22.032" v="198" actId="478"/>
          <ac:picMkLst>
            <pc:docMk/>
            <pc:sldMk cId="1040599788" sldId="257"/>
            <ac:picMk id="9" creationId="{276F2EEA-D45B-4D70-979E-0AD8FAB2D6D1}"/>
          </ac:picMkLst>
        </pc:picChg>
      </pc:sldChg>
      <pc:sldChg chg="del">
        <pc:chgData name="Nurfilzah Rohaidi" userId="bdd3c6a2-8b81-45d9-a7aa-0e22d4a4ea57" providerId="ADAL" clId="{D9D9A781-C4D1-4131-8DAD-3555B8E6AA7E}" dt="2020-06-21T15:09:17.687" v="2" actId="47"/>
        <pc:sldMkLst>
          <pc:docMk/>
          <pc:sldMk cId="2937538836" sldId="258"/>
        </pc:sldMkLst>
      </pc:sldChg>
      <pc:sldChg chg="del">
        <pc:chgData name="Nurfilzah Rohaidi" userId="bdd3c6a2-8b81-45d9-a7aa-0e22d4a4ea57" providerId="ADAL" clId="{D9D9A781-C4D1-4131-8DAD-3555B8E6AA7E}" dt="2020-06-21T15:09:18.646" v="3" actId="47"/>
        <pc:sldMkLst>
          <pc:docMk/>
          <pc:sldMk cId="2128995489" sldId="259"/>
        </pc:sldMkLst>
      </pc:sldChg>
      <pc:sldChg chg="del">
        <pc:chgData name="Nurfilzah Rohaidi" userId="bdd3c6a2-8b81-45d9-a7aa-0e22d4a4ea57" providerId="ADAL" clId="{D9D9A781-C4D1-4131-8DAD-3555B8E6AA7E}" dt="2020-06-21T15:09:22.897" v="6" actId="47"/>
        <pc:sldMkLst>
          <pc:docMk/>
          <pc:sldMk cId="1711701030" sldId="260"/>
        </pc:sldMkLst>
      </pc:sldChg>
      <pc:sldChg chg="add del">
        <pc:chgData name="Nurfilzah Rohaidi" userId="bdd3c6a2-8b81-45d9-a7aa-0e22d4a4ea57" providerId="ADAL" clId="{D9D9A781-C4D1-4131-8DAD-3555B8E6AA7E}" dt="2020-06-21T15:10:32.284" v="33" actId="47"/>
        <pc:sldMkLst>
          <pc:docMk/>
          <pc:sldMk cId="861301918" sldId="261"/>
        </pc:sldMkLst>
      </pc:sldChg>
      <pc:sldChg chg="del">
        <pc:chgData name="Nurfilzah Rohaidi" userId="bdd3c6a2-8b81-45d9-a7aa-0e22d4a4ea57" providerId="ADAL" clId="{D9D9A781-C4D1-4131-8DAD-3555B8E6AA7E}" dt="2020-06-21T15:09:27.176" v="8" actId="47"/>
        <pc:sldMkLst>
          <pc:docMk/>
          <pc:sldMk cId="731724667" sldId="263"/>
        </pc:sldMkLst>
      </pc:sldChg>
      <pc:sldChg chg="del">
        <pc:chgData name="Nurfilzah Rohaidi" userId="bdd3c6a2-8b81-45d9-a7aa-0e22d4a4ea57" providerId="ADAL" clId="{D9D9A781-C4D1-4131-8DAD-3555B8E6AA7E}" dt="2020-06-21T15:09:28.286" v="9" actId="47"/>
        <pc:sldMkLst>
          <pc:docMk/>
          <pc:sldMk cId="1045846059" sldId="264"/>
        </pc:sldMkLst>
      </pc:sldChg>
      <pc:sldChg chg="del">
        <pc:chgData name="Nurfilzah Rohaidi" userId="bdd3c6a2-8b81-45d9-a7aa-0e22d4a4ea57" providerId="ADAL" clId="{D9D9A781-C4D1-4131-8DAD-3555B8E6AA7E}" dt="2020-06-21T15:09:30.060" v="11" actId="47"/>
        <pc:sldMkLst>
          <pc:docMk/>
          <pc:sldMk cId="3297504266" sldId="265"/>
        </pc:sldMkLst>
      </pc:sldChg>
      <pc:sldChg chg="del">
        <pc:chgData name="Nurfilzah Rohaidi" userId="bdd3c6a2-8b81-45d9-a7aa-0e22d4a4ea57" providerId="ADAL" clId="{D9D9A781-C4D1-4131-8DAD-3555B8E6AA7E}" dt="2020-06-21T15:09:37.929" v="15" actId="47"/>
        <pc:sldMkLst>
          <pc:docMk/>
          <pc:sldMk cId="4073301081" sldId="266"/>
        </pc:sldMkLst>
      </pc:sldChg>
      <pc:sldChg chg="del">
        <pc:chgData name="Nurfilzah Rohaidi" userId="bdd3c6a2-8b81-45d9-a7aa-0e22d4a4ea57" providerId="ADAL" clId="{D9D9A781-C4D1-4131-8DAD-3555B8E6AA7E}" dt="2020-06-21T15:09:45.131" v="16" actId="47"/>
        <pc:sldMkLst>
          <pc:docMk/>
          <pc:sldMk cId="1591038341" sldId="267"/>
        </pc:sldMkLst>
      </pc:sldChg>
      <pc:sldChg chg="add ord">
        <pc:chgData name="Nurfilzah Rohaidi" userId="bdd3c6a2-8b81-45d9-a7aa-0e22d4a4ea57" providerId="ADAL" clId="{D9D9A781-C4D1-4131-8DAD-3555B8E6AA7E}" dt="2020-06-21T15:09:54.450" v="19"/>
        <pc:sldMkLst>
          <pc:docMk/>
          <pc:sldMk cId="2340597509" sldId="267"/>
        </pc:sldMkLst>
      </pc:sldChg>
      <pc:sldChg chg="add del">
        <pc:chgData name="Nurfilzah Rohaidi" userId="bdd3c6a2-8b81-45d9-a7aa-0e22d4a4ea57" providerId="ADAL" clId="{D9D9A781-C4D1-4131-8DAD-3555B8E6AA7E}" dt="2020-06-21T15:10:34.154" v="34" actId="47"/>
        <pc:sldMkLst>
          <pc:docMk/>
          <pc:sldMk cId="1219076865" sldId="268"/>
        </pc:sldMkLst>
      </pc:sldChg>
      <pc:sldChg chg="del">
        <pc:chgData name="Nurfilzah Rohaidi" userId="bdd3c6a2-8b81-45d9-a7aa-0e22d4a4ea57" providerId="ADAL" clId="{D9D9A781-C4D1-4131-8DAD-3555B8E6AA7E}" dt="2020-06-21T15:10:46.230" v="35" actId="47"/>
        <pc:sldMkLst>
          <pc:docMk/>
          <pc:sldMk cId="2118353408" sldId="269"/>
        </pc:sldMkLst>
      </pc:sldChg>
      <pc:sldChg chg="del">
        <pc:chgData name="Nurfilzah Rohaidi" userId="bdd3c6a2-8b81-45d9-a7aa-0e22d4a4ea57" providerId="ADAL" clId="{D9D9A781-C4D1-4131-8DAD-3555B8E6AA7E}" dt="2020-06-21T15:10:20.118" v="32" actId="47"/>
        <pc:sldMkLst>
          <pc:docMk/>
          <pc:sldMk cId="1717068756" sldId="270"/>
        </pc:sldMkLst>
      </pc:sldChg>
      <pc:sldChg chg="add del">
        <pc:chgData name="Nurfilzah Rohaidi" userId="bdd3c6a2-8b81-45d9-a7aa-0e22d4a4ea57" providerId="ADAL" clId="{D9D9A781-C4D1-4131-8DAD-3555B8E6AA7E}" dt="2020-06-21T15:13:12.287" v="50"/>
        <pc:sldMkLst>
          <pc:docMk/>
          <pc:sldMk cId="2288875936" sldId="272"/>
        </pc:sldMkLst>
      </pc:sldChg>
      <pc:sldChg chg="ord">
        <pc:chgData name="Nurfilzah Rohaidi" userId="bdd3c6a2-8b81-45d9-a7aa-0e22d4a4ea57" providerId="ADAL" clId="{D9D9A781-C4D1-4131-8DAD-3555B8E6AA7E}" dt="2020-06-21T15:15:09.500" v="186"/>
        <pc:sldMkLst>
          <pc:docMk/>
          <pc:sldMk cId="4664188" sldId="273"/>
        </pc:sldMkLst>
      </pc:sldChg>
      <pc:sldChg chg="del">
        <pc:chgData name="Nurfilzah Rohaidi" userId="bdd3c6a2-8b81-45d9-a7aa-0e22d4a4ea57" providerId="ADAL" clId="{D9D9A781-C4D1-4131-8DAD-3555B8E6AA7E}" dt="2020-06-21T15:10:00.010" v="20" actId="47"/>
        <pc:sldMkLst>
          <pc:docMk/>
          <pc:sldMk cId="3014236900" sldId="274"/>
        </pc:sldMkLst>
      </pc:sldChg>
      <pc:sldChg chg="del">
        <pc:chgData name="Nurfilzah Rohaidi" userId="bdd3c6a2-8b81-45d9-a7aa-0e22d4a4ea57" providerId="ADAL" clId="{D9D9A781-C4D1-4131-8DAD-3555B8E6AA7E}" dt="2020-06-21T15:10:00.738" v="21" actId="47"/>
        <pc:sldMkLst>
          <pc:docMk/>
          <pc:sldMk cId="2851912858" sldId="275"/>
        </pc:sldMkLst>
      </pc:sldChg>
      <pc:sldChg chg="del">
        <pc:chgData name="Nurfilzah Rohaidi" userId="bdd3c6a2-8b81-45d9-a7aa-0e22d4a4ea57" providerId="ADAL" clId="{D9D9A781-C4D1-4131-8DAD-3555B8E6AA7E}" dt="2020-06-21T15:10:01.031" v="23" actId="47"/>
        <pc:sldMkLst>
          <pc:docMk/>
          <pc:sldMk cId="1988269488" sldId="277"/>
        </pc:sldMkLst>
      </pc:sldChg>
      <pc:sldChg chg="del">
        <pc:chgData name="Nurfilzah Rohaidi" userId="bdd3c6a2-8b81-45d9-a7aa-0e22d4a4ea57" providerId="ADAL" clId="{D9D9A781-C4D1-4131-8DAD-3555B8E6AA7E}" dt="2020-06-21T15:10:01.290" v="24" actId="47"/>
        <pc:sldMkLst>
          <pc:docMk/>
          <pc:sldMk cId="2565346375" sldId="278"/>
        </pc:sldMkLst>
      </pc:sldChg>
      <pc:sldChg chg="del">
        <pc:chgData name="Nurfilzah Rohaidi" userId="bdd3c6a2-8b81-45d9-a7aa-0e22d4a4ea57" providerId="ADAL" clId="{D9D9A781-C4D1-4131-8DAD-3555B8E6AA7E}" dt="2020-06-21T15:09:26.340" v="7" actId="47"/>
        <pc:sldMkLst>
          <pc:docMk/>
          <pc:sldMk cId="2870249753" sldId="283"/>
        </pc:sldMkLst>
      </pc:sldChg>
      <pc:sldChg chg="delSp modSp add del mod">
        <pc:chgData name="Nurfilzah Rohaidi" userId="bdd3c6a2-8b81-45d9-a7aa-0e22d4a4ea57" providerId="ADAL" clId="{D9D9A781-C4D1-4131-8DAD-3555B8E6AA7E}" dt="2020-06-21T15:14:58.284" v="184" actId="20577"/>
        <pc:sldMkLst>
          <pc:docMk/>
          <pc:sldMk cId="3508022349" sldId="284"/>
        </pc:sldMkLst>
        <pc:spChg chg="mod">
          <ac:chgData name="Nurfilzah Rohaidi" userId="bdd3c6a2-8b81-45d9-a7aa-0e22d4a4ea57" providerId="ADAL" clId="{D9D9A781-C4D1-4131-8DAD-3555B8E6AA7E}" dt="2020-06-21T15:14:56.025" v="174" actId="14100"/>
          <ac:spMkLst>
            <pc:docMk/>
            <pc:sldMk cId="3508022349" sldId="284"/>
            <ac:spMk id="5" creationId="{B9BA1A73-95F2-4B73-B4A2-FEB6D536619D}"/>
          </ac:spMkLst>
        </pc:spChg>
        <pc:spChg chg="mod">
          <ac:chgData name="Nurfilzah Rohaidi" userId="bdd3c6a2-8b81-45d9-a7aa-0e22d4a4ea57" providerId="ADAL" clId="{D9D9A781-C4D1-4131-8DAD-3555B8E6AA7E}" dt="2020-06-21T15:14:58.284" v="184" actId="20577"/>
          <ac:spMkLst>
            <pc:docMk/>
            <pc:sldMk cId="3508022349" sldId="284"/>
            <ac:spMk id="16" creationId="{648D8738-4A86-4648-9AAB-563B9AF349F9}"/>
          </ac:spMkLst>
        </pc:spChg>
        <pc:spChg chg="mod">
          <ac:chgData name="Nurfilzah Rohaidi" userId="bdd3c6a2-8b81-45d9-a7aa-0e22d4a4ea57" providerId="ADAL" clId="{D9D9A781-C4D1-4131-8DAD-3555B8E6AA7E}" dt="2020-06-21T15:14:10.622" v="96" actId="20577"/>
          <ac:spMkLst>
            <pc:docMk/>
            <pc:sldMk cId="3508022349" sldId="284"/>
            <ac:spMk id="25" creationId="{83A7A40C-1DFF-4164-9F0F-EBE940DDB20C}"/>
          </ac:spMkLst>
        </pc:spChg>
        <pc:grpChg chg="del">
          <ac:chgData name="Nurfilzah Rohaidi" userId="bdd3c6a2-8b81-45d9-a7aa-0e22d4a4ea57" providerId="ADAL" clId="{D9D9A781-C4D1-4131-8DAD-3555B8E6AA7E}" dt="2020-06-21T15:13:59.825" v="56" actId="478"/>
          <ac:grpSpMkLst>
            <pc:docMk/>
            <pc:sldMk cId="3508022349" sldId="284"/>
            <ac:grpSpMk id="2" creationId="{09D64DE5-C4B3-44A3-836B-B28B1DB10EB7}"/>
          </ac:grpSpMkLst>
        </pc:grpChg>
        <pc:picChg chg="del">
          <ac:chgData name="Nurfilzah Rohaidi" userId="bdd3c6a2-8b81-45d9-a7aa-0e22d4a4ea57" providerId="ADAL" clId="{D9D9A781-C4D1-4131-8DAD-3555B8E6AA7E}" dt="2020-06-21T15:14:01.590" v="57" actId="478"/>
          <ac:picMkLst>
            <pc:docMk/>
            <pc:sldMk cId="3508022349" sldId="284"/>
            <ac:picMk id="21" creationId="{ED7EC205-F30E-4487-94B0-1EDF2C4860B6}"/>
          </ac:picMkLst>
        </pc:picChg>
        <pc:picChg chg="del">
          <ac:chgData name="Nurfilzah Rohaidi" userId="bdd3c6a2-8b81-45d9-a7aa-0e22d4a4ea57" providerId="ADAL" clId="{D9D9A781-C4D1-4131-8DAD-3555B8E6AA7E}" dt="2020-06-21T15:14:23.694" v="107" actId="478"/>
          <ac:picMkLst>
            <pc:docMk/>
            <pc:sldMk cId="3508022349" sldId="284"/>
            <ac:picMk id="22" creationId="{18DE4600-CED9-4C23-ADF0-F1076622F2A6}"/>
          </ac:picMkLst>
        </pc:picChg>
        <pc:picChg chg="mod">
          <ac:chgData name="Nurfilzah Rohaidi" userId="bdd3c6a2-8b81-45d9-a7aa-0e22d4a4ea57" providerId="ADAL" clId="{D9D9A781-C4D1-4131-8DAD-3555B8E6AA7E}" dt="2020-06-21T15:14:32.659" v="167" actId="1035"/>
          <ac:picMkLst>
            <pc:docMk/>
            <pc:sldMk cId="3508022349" sldId="284"/>
            <ac:picMk id="31" creationId="{9977E886-864C-45A5-BF58-7E3DB0652953}"/>
          </ac:picMkLst>
        </pc:picChg>
      </pc:sldChg>
      <pc:sldChg chg="addSp delSp modSp add del mod">
        <pc:chgData name="Nurfilzah Rohaidi" userId="bdd3c6a2-8b81-45d9-a7aa-0e22d4a4ea57" providerId="ADAL" clId="{D9D9A781-C4D1-4131-8DAD-3555B8E6AA7E}" dt="2020-06-21T15:12:24.092" v="47" actId="47"/>
        <pc:sldMkLst>
          <pc:docMk/>
          <pc:sldMk cId="1231020713" sldId="285"/>
        </pc:sldMkLst>
        <pc:spChg chg="add del mod">
          <ac:chgData name="Nurfilzah Rohaidi" userId="bdd3c6a2-8b81-45d9-a7aa-0e22d4a4ea57" providerId="ADAL" clId="{D9D9A781-C4D1-4131-8DAD-3555B8E6AA7E}" dt="2020-06-21T15:11:47.851" v="45"/>
          <ac:spMkLst>
            <pc:docMk/>
            <pc:sldMk cId="1231020713" sldId="285"/>
            <ac:spMk id="5" creationId="{8E14B1B5-42F6-497B-B1C7-F14B1F8DE491}"/>
          </ac:spMkLst>
        </pc:spChg>
      </pc:sldChg>
      <pc:sldChg chg="del">
        <pc:chgData name="Nurfilzah Rohaidi" userId="bdd3c6a2-8b81-45d9-a7aa-0e22d4a4ea57" providerId="ADAL" clId="{D9D9A781-C4D1-4131-8DAD-3555B8E6AA7E}" dt="2020-06-21T15:10:00.961" v="22" actId="47"/>
        <pc:sldMkLst>
          <pc:docMk/>
          <pc:sldMk cId="3535316184" sldId="285"/>
        </pc:sldMkLst>
      </pc:sldChg>
      <pc:sldChg chg="add">
        <pc:chgData name="Nurfilzah Rohaidi" userId="bdd3c6a2-8b81-45d9-a7aa-0e22d4a4ea57" providerId="ADAL" clId="{D9D9A781-C4D1-4131-8DAD-3555B8E6AA7E}" dt="2020-06-21T15:12:16.926" v="46"/>
        <pc:sldMkLst>
          <pc:docMk/>
          <pc:sldMk cId="2102729252" sldId="286"/>
        </pc:sldMkLst>
      </pc:sldChg>
      <pc:sldChg chg="del">
        <pc:chgData name="Nurfilzah Rohaidi" userId="bdd3c6a2-8b81-45d9-a7aa-0e22d4a4ea57" providerId="ADAL" clId="{D9D9A781-C4D1-4131-8DAD-3555B8E6AA7E}" dt="2020-06-21T15:10:01.672" v="28" actId="47"/>
        <pc:sldMkLst>
          <pc:docMk/>
          <pc:sldMk cId="2978182080" sldId="286"/>
        </pc:sldMkLst>
      </pc:sldChg>
      <pc:sldChg chg="del">
        <pc:chgData name="Nurfilzah Rohaidi" userId="bdd3c6a2-8b81-45d9-a7aa-0e22d4a4ea57" providerId="ADAL" clId="{D9D9A781-C4D1-4131-8DAD-3555B8E6AA7E}" dt="2020-06-21T15:10:01.473" v="26" actId="47"/>
        <pc:sldMkLst>
          <pc:docMk/>
          <pc:sldMk cId="3459587771" sldId="288"/>
        </pc:sldMkLst>
      </pc:sldChg>
      <pc:sldChg chg="del">
        <pc:chgData name="Nurfilzah Rohaidi" userId="bdd3c6a2-8b81-45d9-a7aa-0e22d4a4ea57" providerId="ADAL" clId="{D9D9A781-C4D1-4131-8DAD-3555B8E6AA7E}" dt="2020-06-21T15:10:02.001" v="29" actId="47"/>
        <pc:sldMkLst>
          <pc:docMk/>
          <pc:sldMk cId="415772556" sldId="289"/>
        </pc:sldMkLst>
      </pc:sldChg>
      <pc:sldChg chg="del">
        <pc:chgData name="Nurfilzah Rohaidi" userId="bdd3c6a2-8b81-45d9-a7aa-0e22d4a4ea57" providerId="ADAL" clId="{D9D9A781-C4D1-4131-8DAD-3555B8E6AA7E}" dt="2020-06-21T15:10:01.536" v="27" actId="47"/>
        <pc:sldMkLst>
          <pc:docMk/>
          <pc:sldMk cId="2312135818" sldId="290"/>
        </pc:sldMkLst>
      </pc:sldChg>
      <pc:sldChg chg="del">
        <pc:chgData name="Nurfilzah Rohaidi" userId="bdd3c6a2-8b81-45d9-a7aa-0e22d4a4ea57" providerId="ADAL" clId="{D9D9A781-C4D1-4131-8DAD-3555B8E6AA7E}" dt="2020-06-21T15:10:02.051" v="30" actId="47"/>
        <pc:sldMkLst>
          <pc:docMk/>
          <pc:sldMk cId="428584416" sldId="291"/>
        </pc:sldMkLst>
      </pc:sldChg>
      <pc:sldChg chg="del">
        <pc:chgData name="Nurfilzah Rohaidi" userId="bdd3c6a2-8b81-45d9-a7aa-0e22d4a4ea57" providerId="ADAL" clId="{D9D9A781-C4D1-4131-8DAD-3555B8E6AA7E}" dt="2020-06-21T15:09:29.118" v="10" actId="47"/>
        <pc:sldMkLst>
          <pc:docMk/>
          <pc:sldMk cId="122338658" sldId="292"/>
        </pc:sldMkLst>
      </pc:sldChg>
      <pc:sldChg chg="del">
        <pc:chgData name="Nurfilzah Rohaidi" userId="bdd3c6a2-8b81-45d9-a7aa-0e22d4a4ea57" providerId="ADAL" clId="{D9D9A781-C4D1-4131-8DAD-3555B8E6AA7E}" dt="2020-06-21T15:10:01.403" v="25" actId="47"/>
        <pc:sldMkLst>
          <pc:docMk/>
          <pc:sldMk cId="309132704" sldId="293"/>
        </pc:sldMkLst>
      </pc:sldChg>
      <pc:sldChg chg="del">
        <pc:chgData name="Nurfilzah Rohaidi" userId="bdd3c6a2-8b81-45d9-a7aa-0e22d4a4ea57" providerId="ADAL" clId="{D9D9A781-C4D1-4131-8DAD-3555B8E6AA7E}" dt="2020-06-21T15:09:36.197" v="14" actId="47"/>
        <pc:sldMkLst>
          <pc:docMk/>
          <pc:sldMk cId="305492654" sldId="294"/>
        </pc:sldMkLst>
      </pc:sldChg>
      <pc:sldChg chg="add">
        <pc:chgData name="Nurfilzah Rohaidi" userId="bdd3c6a2-8b81-45d9-a7aa-0e22d4a4ea57" providerId="ADAL" clId="{D9D9A781-C4D1-4131-8DAD-3555B8E6AA7E}" dt="2020-06-21T15:13:12.287" v="50"/>
        <pc:sldMkLst>
          <pc:docMk/>
          <pc:sldMk cId="3154406006" sldId="295"/>
        </pc:sldMkLst>
      </pc:sldChg>
      <pc:sldChg chg="add del">
        <pc:chgData name="Nurfilzah Rohaidi" userId="bdd3c6a2-8b81-45d9-a7aa-0e22d4a4ea57" providerId="ADAL" clId="{D9D9A781-C4D1-4131-8DAD-3555B8E6AA7E}" dt="2020-06-21T15:13:19.894" v="54" actId="47"/>
        <pc:sldMkLst>
          <pc:docMk/>
          <pc:sldMk cId="290966671" sldId="296"/>
        </pc:sldMkLst>
      </pc:sldChg>
      <pc:sldChg chg="addSp delSp modSp add mod">
        <pc:chgData name="Nurfilzah Rohaidi" userId="bdd3c6a2-8b81-45d9-a7aa-0e22d4a4ea57" providerId="ADAL" clId="{D9D9A781-C4D1-4131-8DAD-3555B8E6AA7E}" dt="2020-06-22T08:41:02.442" v="244"/>
        <pc:sldMkLst>
          <pc:docMk/>
          <pc:sldMk cId="3900121191" sldId="296"/>
        </pc:sldMkLst>
        <pc:spChg chg="mod">
          <ac:chgData name="Nurfilzah Rohaidi" userId="bdd3c6a2-8b81-45d9-a7aa-0e22d4a4ea57" providerId="ADAL" clId="{D9D9A781-C4D1-4131-8DAD-3555B8E6AA7E}" dt="2020-06-22T08:40:46.192" v="226" actId="1076"/>
          <ac:spMkLst>
            <pc:docMk/>
            <pc:sldMk cId="3900121191" sldId="296"/>
            <ac:spMk id="4" creationId="{6F9E8EB5-9F81-458B-B559-67C215A966E8}"/>
          </ac:spMkLst>
        </pc:spChg>
        <pc:spChg chg="mod">
          <ac:chgData name="Nurfilzah Rohaidi" userId="bdd3c6a2-8b81-45d9-a7aa-0e22d4a4ea57" providerId="ADAL" clId="{D9D9A781-C4D1-4131-8DAD-3555B8E6AA7E}" dt="2020-06-22T08:40:51.645" v="243" actId="1038"/>
          <ac:spMkLst>
            <pc:docMk/>
            <pc:sldMk cId="3900121191" sldId="296"/>
            <ac:spMk id="21" creationId="{D7BAC0C1-F513-44E0-8699-A5E43D12D102}"/>
          </ac:spMkLst>
        </pc:spChg>
        <pc:spChg chg="mod">
          <ac:chgData name="Nurfilzah Rohaidi" userId="bdd3c6a2-8b81-45d9-a7aa-0e22d4a4ea57" providerId="ADAL" clId="{D9D9A781-C4D1-4131-8DAD-3555B8E6AA7E}" dt="2020-06-22T08:40:51.645" v="243" actId="1038"/>
          <ac:spMkLst>
            <pc:docMk/>
            <pc:sldMk cId="3900121191" sldId="296"/>
            <ac:spMk id="22" creationId="{4CDE5AD6-2058-46CB-99E8-7FD63827DE06}"/>
          </ac:spMkLst>
        </pc:spChg>
        <pc:picChg chg="del">
          <ac:chgData name="Nurfilzah Rohaidi" userId="bdd3c6a2-8b81-45d9-a7aa-0e22d4a4ea57" providerId="ADAL" clId="{D9D9A781-C4D1-4131-8DAD-3555B8E6AA7E}" dt="2020-06-22T08:40:33.767" v="200" actId="478"/>
          <ac:picMkLst>
            <pc:docMk/>
            <pc:sldMk cId="3900121191" sldId="296"/>
            <ac:picMk id="3" creationId="{76BE53A4-9BDE-49BB-B14B-EF9A1093D088}"/>
          </ac:picMkLst>
        </pc:picChg>
        <pc:picChg chg="add mod">
          <ac:chgData name="Nurfilzah Rohaidi" userId="bdd3c6a2-8b81-45d9-a7aa-0e22d4a4ea57" providerId="ADAL" clId="{D9D9A781-C4D1-4131-8DAD-3555B8E6AA7E}" dt="2020-06-22T08:41:02.442" v="244"/>
          <ac:picMkLst>
            <pc:docMk/>
            <pc:sldMk cId="3900121191" sldId="296"/>
            <ac:picMk id="5" creationId="{174E35EA-7613-45D3-848A-74BDCF08ED43}"/>
          </ac:picMkLst>
        </pc:picChg>
      </pc:sldChg>
    </pc:docChg>
  </pc:docChgLst>
  <pc:docChgLst>
    <pc:chgData name="Calum Handforth" userId="S::calum.handforth@undp.org::dc26f86d-40a2-454b-9cf9-4b94e515cedf" providerId="AD" clId="Web-{0F9059D3-5936-4CC4-B19A-68228013EEEA}"/>
    <pc:docChg chg="modSld">
      <pc:chgData name="Calum Handforth" userId="S::calum.handforth@undp.org::dc26f86d-40a2-454b-9cf9-4b94e515cedf" providerId="AD" clId="Web-{0F9059D3-5936-4CC4-B19A-68228013EEEA}" dt="2020-06-02T13:55:57.864" v="14" actId="20577"/>
      <pc:docMkLst>
        <pc:docMk/>
      </pc:docMkLst>
      <pc:sldChg chg="modSp">
        <pc:chgData name="Calum Handforth" userId="S::calum.handforth@undp.org::dc26f86d-40a2-454b-9cf9-4b94e515cedf" providerId="AD" clId="Web-{0F9059D3-5936-4CC4-B19A-68228013EEEA}" dt="2020-06-02T13:55:57.864" v="13" actId="20577"/>
        <pc:sldMkLst>
          <pc:docMk/>
          <pc:sldMk cId="2937538836" sldId="258"/>
        </pc:sldMkLst>
        <pc:spChg chg="mod">
          <ac:chgData name="Calum Handforth" userId="S::calum.handforth@undp.org::dc26f86d-40a2-454b-9cf9-4b94e515cedf" providerId="AD" clId="Web-{0F9059D3-5936-4CC4-B19A-68228013EEEA}" dt="2020-06-02T13:55:57.864" v="13" actId="20577"/>
          <ac:spMkLst>
            <pc:docMk/>
            <pc:sldMk cId="2937538836" sldId="258"/>
            <ac:spMk id="16" creationId="{37E065CA-0A41-4014-A4A2-5ABC7E27B267}"/>
          </ac:spMkLst>
        </pc:spChg>
      </pc:sldChg>
    </pc:docChg>
  </pc:docChgLst>
  <pc:docChgLst>
    <pc:chgData name="Calum Handforth" userId="S::calum.handforth@undp.org::dc26f86d-40a2-454b-9cf9-4b94e515cedf" providerId="AD" clId="Web-{9549A00E-1166-4366-8D20-47C51CBDB53D}"/>
    <pc:docChg chg="delSld modSld">
      <pc:chgData name="Calum Handforth" userId="S::calum.handforth@undp.org::dc26f86d-40a2-454b-9cf9-4b94e515cedf" providerId="AD" clId="Web-{9549A00E-1166-4366-8D20-47C51CBDB53D}" dt="2020-06-22T07:54:12.523" v="410" actId="20577"/>
      <pc:docMkLst>
        <pc:docMk/>
      </pc:docMkLst>
      <pc:sldChg chg="modSp">
        <pc:chgData name="Calum Handforth" userId="S::calum.handforth@undp.org::dc26f86d-40a2-454b-9cf9-4b94e515cedf" providerId="AD" clId="Web-{9549A00E-1166-4366-8D20-47C51CBDB53D}" dt="2020-06-22T07:53:21.976" v="389" actId="1076"/>
        <pc:sldMkLst>
          <pc:docMk/>
          <pc:sldMk cId="3508022349" sldId="284"/>
        </pc:sldMkLst>
        <pc:spChg chg="mod">
          <ac:chgData name="Calum Handforth" userId="S::calum.handforth@undp.org::dc26f86d-40a2-454b-9cf9-4b94e515cedf" providerId="AD" clId="Web-{9549A00E-1166-4366-8D20-47C51CBDB53D}" dt="2020-06-22T07:53:21.945" v="382" actId="1076"/>
          <ac:spMkLst>
            <pc:docMk/>
            <pc:sldMk cId="3508022349" sldId="284"/>
            <ac:spMk id="5" creationId="{B9BA1A73-95F2-4B73-B4A2-FEB6D536619D}"/>
          </ac:spMkLst>
        </pc:spChg>
        <pc:spChg chg="mod">
          <ac:chgData name="Calum Handforth" userId="S::calum.handforth@undp.org::dc26f86d-40a2-454b-9cf9-4b94e515cedf" providerId="AD" clId="Web-{9549A00E-1166-4366-8D20-47C51CBDB53D}" dt="2020-06-22T07:53:21.976" v="389" actId="1076"/>
          <ac:spMkLst>
            <pc:docMk/>
            <pc:sldMk cId="3508022349" sldId="284"/>
            <ac:spMk id="6" creationId="{D262C70C-17D3-46F4-98C7-33CE5C25896F}"/>
          </ac:spMkLst>
        </pc:spChg>
        <pc:spChg chg="mod">
          <ac:chgData name="Calum Handforth" userId="S::calum.handforth@undp.org::dc26f86d-40a2-454b-9cf9-4b94e515cedf" providerId="AD" clId="Web-{9549A00E-1166-4366-8D20-47C51CBDB53D}" dt="2020-06-22T07:53:21.945" v="383" actId="1076"/>
          <ac:spMkLst>
            <pc:docMk/>
            <pc:sldMk cId="3508022349" sldId="284"/>
            <ac:spMk id="8" creationId="{4A8CADA7-6AE1-4C30-8C08-B9EA1463C101}"/>
          </ac:spMkLst>
        </pc:spChg>
        <pc:spChg chg="mod">
          <ac:chgData name="Calum Handforth" userId="S::calum.handforth@undp.org::dc26f86d-40a2-454b-9cf9-4b94e515cedf" providerId="AD" clId="Web-{9549A00E-1166-4366-8D20-47C51CBDB53D}" dt="2020-06-22T07:53:21.945" v="384" actId="1076"/>
          <ac:spMkLst>
            <pc:docMk/>
            <pc:sldMk cId="3508022349" sldId="284"/>
            <ac:spMk id="17" creationId="{0FE13B78-5E6F-4284-AACF-92355DD2C9AB}"/>
          </ac:spMkLst>
        </pc:spChg>
        <pc:picChg chg="mod">
          <ac:chgData name="Calum Handforth" userId="S::calum.handforth@undp.org::dc26f86d-40a2-454b-9cf9-4b94e515cedf" providerId="AD" clId="Web-{9549A00E-1166-4366-8D20-47C51CBDB53D}" dt="2020-06-22T07:53:21.960" v="385" actId="1076"/>
          <ac:picMkLst>
            <pc:docMk/>
            <pc:sldMk cId="3508022349" sldId="284"/>
            <ac:picMk id="3" creationId="{14ECB307-16AB-4795-95D2-BD143E396E84}"/>
          </ac:picMkLst>
        </pc:picChg>
        <pc:picChg chg="mod">
          <ac:chgData name="Calum Handforth" userId="S::calum.handforth@undp.org::dc26f86d-40a2-454b-9cf9-4b94e515cedf" providerId="AD" clId="Web-{9549A00E-1166-4366-8D20-47C51CBDB53D}" dt="2020-06-22T07:53:21.960" v="386" actId="1076"/>
          <ac:picMkLst>
            <pc:docMk/>
            <pc:sldMk cId="3508022349" sldId="284"/>
            <ac:picMk id="4" creationId="{4081A2CC-5ADC-48B9-A31F-067327DADE78}"/>
          </ac:picMkLst>
        </pc:picChg>
        <pc:picChg chg="mod">
          <ac:chgData name="Calum Handforth" userId="S::calum.handforth@undp.org::dc26f86d-40a2-454b-9cf9-4b94e515cedf" providerId="AD" clId="Web-{9549A00E-1166-4366-8D20-47C51CBDB53D}" dt="2020-06-22T07:53:21.929" v="381" actId="1076"/>
          <ac:picMkLst>
            <pc:docMk/>
            <pc:sldMk cId="3508022349" sldId="284"/>
            <ac:picMk id="7" creationId="{21B7B40C-FAE4-4627-B16C-BBAC0EE15B83}"/>
          </ac:picMkLst>
        </pc:picChg>
        <pc:picChg chg="mod">
          <ac:chgData name="Calum Handforth" userId="S::calum.handforth@undp.org::dc26f86d-40a2-454b-9cf9-4b94e515cedf" providerId="AD" clId="Web-{9549A00E-1166-4366-8D20-47C51CBDB53D}" dt="2020-06-22T07:53:21.976" v="388" actId="1076"/>
          <ac:picMkLst>
            <pc:docMk/>
            <pc:sldMk cId="3508022349" sldId="284"/>
            <ac:picMk id="9" creationId="{818E4131-1AD0-4139-9E20-AFE5E982BCD7}"/>
          </ac:picMkLst>
        </pc:picChg>
        <pc:picChg chg="mod">
          <ac:chgData name="Calum Handforth" userId="S::calum.handforth@undp.org::dc26f86d-40a2-454b-9cf9-4b94e515cedf" providerId="AD" clId="Web-{9549A00E-1166-4366-8D20-47C51CBDB53D}" dt="2020-06-22T07:53:21.960" v="387" actId="1076"/>
          <ac:picMkLst>
            <pc:docMk/>
            <pc:sldMk cId="3508022349" sldId="284"/>
            <ac:picMk id="11" creationId="{1388F345-E0C7-4669-95E4-E69FD216A341}"/>
          </ac:picMkLst>
        </pc:picChg>
      </pc:sldChg>
      <pc:sldChg chg="modSp modNotes">
        <pc:chgData name="Calum Handforth" userId="S::calum.handforth@undp.org::dc26f86d-40a2-454b-9cf9-4b94e515cedf" providerId="AD" clId="Web-{9549A00E-1166-4366-8D20-47C51CBDB53D}" dt="2020-06-22T07:54:12.523" v="410" actId="20577"/>
        <pc:sldMkLst>
          <pc:docMk/>
          <pc:sldMk cId="3900121191" sldId="296"/>
        </pc:sldMkLst>
        <pc:spChg chg="mod">
          <ac:chgData name="Calum Handforth" userId="S::calum.handforth@undp.org::dc26f86d-40a2-454b-9cf9-4b94e515cedf" providerId="AD" clId="Web-{9549A00E-1166-4366-8D20-47C51CBDB53D}" dt="2020-06-22T07:53:37.617" v="392"/>
          <ac:spMkLst>
            <pc:docMk/>
            <pc:sldMk cId="3900121191" sldId="296"/>
            <ac:spMk id="4" creationId="{6F9E8EB5-9F81-458B-B559-67C215A966E8}"/>
          </ac:spMkLst>
        </pc:spChg>
        <pc:spChg chg="mod">
          <ac:chgData name="Calum Handforth" userId="S::calum.handforth@undp.org::dc26f86d-40a2-454b-9cf9-4b94e515cedf" providerId="AD" clId="Web-{9549A00E-1166-4366-8D20-47C51CBDB53D}" dt="2020-06-22T07:54:12.523" v="410" actId="20577"/>
          <ac:spMkLst>
            <pc:docMk/>
            <pc:sldMk cId="3900121191" sldId="296"/>
            <ac:spMk id="37" creationId="{B7795E72-EB0B-432C-AE04-8732823E8232}"/>
          </ac:spMkLst>
        </pc:spChg>
        <pc:grpChg chg="mod">
          <ac:chgData name="Calum Handforth" userId="S::calum.handforth@undp.org::dc26f86d-40a2-454b-9cf9-4b94e515cedf" providerId="AD" clId="Web-{9549A00E-1166-4366-8D20-47C51CBDB53D}" dt="2020-06-22T07:54:10.164" v="402" actId="1076"/>
          <ac:grpSpMkLst>
            <pc:docMk/>
            <pc:sldMk cId="3900121191" sldId="296"/>
            <ac:grpSpMk id="19" creationId="{BA382A66-FB14-45BD-AC46-49AE27D2EBB6}"/>
          </ac:grpSpMkLst>
        </pc:grpChg>
      </pc:sldChg>
      <pc:sldChg chg="del">
        <pc:chgData name="Calum Handforth" userId="S::calum.handforth@undp.org::dc26f86d-40a2-454b-9cf9-4b94e515cedf" providerId="AD" clId="Web-{9549A00E-1166-4366-8D20-47C51CBDB53D}" dt="2020-06-22T07:46:35.204" v="173"/>
        <pc:sldMkLst>
          <pc:docMk/>
          <pc:sldMk cId="2146402544" sldId="297"/>
        </pc:sldMkLst>
      </pc:sldChg>
      <pc:sldChg chg="addSp delSp modSp">
        <pc:chgData name="Calum Handforth" userId="S::calum.handforth@undp.org::dc26f86d-40a2-454b-9cf9-4b94e515cedf" providerId="AD" clId="Web-{9549A00E-1166-4366-8D20-47C51CBDB53D}" dt="2020-06-22T07:42:29.451" v="169" actId="1076"/>
        <pc:sldMkLst>
          <pc:docMk/>
          <pc:sldMk cId="1669489769" sldId="298"/>
        </pc:sldMkLst>
        <pc:spChg chg="add del mod">
          <ac:chgData name="Calum Handforth" userId="S::calum.handforth@undp.org::dc26f86d-40a2-454b-9cf9-4b94e515cedf" providerId="AD" clId="Web-{9549A00E-1166-4366-8D20-47C51CBDB53D}" dt="2020-06-22T07:42:29.451" v="169" actId="1076"/>
          <ac:spMkLst>
            <pc:docMk/>
            <pc:sldMk cId="1669489769" sldId="298"/>
            <ac:spMk id="2" creationId="{DDA60803-D1B3-4610-90C1-29E568CB4A29}"/>
          </ac:spMkLst>
        </pc:spChg>
        <pc:graphicFrameChg chg="mod modGraphic">
          <ac:chgData name="Calum Handforth" userId="S::calum.handforth@undp.org::dc26f86d-40a2-454b-9cf9-4b94e515cedf" providerId="AD" clId="Web-{9549A00E-1166-4366-8D20-47C51CBDB53D}" dt="2020-06-22T07:42:19.670" v="168"/>
          <ac:graphicFrameMkLst>
            <pc:docMk/>
            <pc:sldMk cId="1669489769" sldId="298"/>
            <ac:graphicFrameMk id="3" creationId="{8783F0FF-B59C-4ADF-80D4-08205070CF30}"/>
          </ac:graphicFrameMkLst>
        </pc:graphicFrameChg>
      </pc:sldChg>
      <pc:sldChg chg="addSp modSp">
        <pc:chgData name="Calum Handforth" userId="S::calum.handforth@undp.org::dc26f86d-40a2-454b-9cf9-4b94e515cedf" providerId="AD" clId="Web-{9549A00E-1166-4366-8D20-47C51CBDB53D}" dt="2020-06-22T07:52:38.241" v="378" actId="1076"/>
        <pc:sldMkLst>
          <pc:docMk/>
          <pc:sldMk cId="1063942643" sldId="299"/>
        </pc:sldMkLst>
        <pc:spChg chg="add mod">
          <ac:chgData name="Calum Handforth" userId="S::calum.handforth@undp.org::dc26f86d-40a2-454b-9cf9-4b94e515cedf" providerId="AD" clId="Web-{9549A00E-1166-4366-8D20-47C51CBDB53D}" dt="2020-06-22T07:52:38.241" v="378" actId="1076"/>
          <ac:spMkLst>
            <pc:docMk/>
            <pc:sldMk cId="1063942643" sldId="299"/>
            <ac:spMk id="2" creationId="{4564B9E4-6E73-4554-A763-3BBCA9D768E9}"/>
          </ac:spMkLst>
        </pc:spChg>
        <pc:graphicFrameChg chg="mod modGraphic">
          <ac:chgData name="Calum Handforth" userId="S::calum.handforth@undp.org::dc26f86d-40a2-454b-9cf9-4b94e515cedf" providerId="AD" clId="Web-{9549A00E-1166-4366-8D20-47C51CBDB53D}" dt="2020-06-22T07:52:21.116" v="374"/>
          <ac:graphicFrameMkLst>
            <pc:docMk/>
            <pc:sldMk cId="1063942643" sldId="299"/>
            <ac:graphicFrameMk id="4" creationId="{899B1E8D-9759-4615-86AA-75AC1F0D327E}"/>
          </ac:graphicFrameMkLst>
        </pc:graphicFrameChg>
        <pc:picChg chg="mod">
          <ac:chgData name="Calum Handforth" userId="S::calum.handforth@undp.org::dc26f86d-40a2-454b-9cf9-4b94e515cedf" providerId="AD" clId="Web-{9549A00E-1166-4366-8D20-47C51CBDB53D}" dt="2020-06-22T07:52:35.225" v="377" actId="1076"/>
          <ac:picMkLst>
            <pc:docMk/>
            <pc:sldMk cId="1063942643" sldId="299"/>
            <ac:picMk id="10" creationId="{39D4724A-725C-4BB8-BEEE-6EFB0C222C8D}"/>
          </ac:picMkLst>
        </pc:picChg>
      </pc:sldChg>
      <pc:sldChg chg="addSp modSp">
        <pc:chgData name="Calum Handforth" userId="S::calum.handforth@undp.org::dc26f86d-40a2-454b-9cf9-4b94e515cedf" providerId="AD" clId="Web-{9549A00E-1166-4366-8D20-47C51CBDB53D}" dt="2020-06-22T07:42:34.545" v="171"/>
        <pc:sldMkLst>
          <pc:docMk/>
          <pc:sldMk cId="1000833430" sldId="300"/>
        </pc:sldMkLst>
        <pc:spChg chg="add">
          <ac:chgData name="Calum Handforth" userId="S::calum.handforth@undp.org::dc26f86d-40a2-454b-9cf9-4b94e515cedf" providerId="AD" clId="Web-{9549A00E-1166-4366-8D20-47C51CBDB53D}" dt="2020-06-22T07:42:34.545" v="171"/>
          <ac:spMkLst>
            <pc:docMk/>
            <pc:sldMk cId="1000833430" sldId="300"/>
            <ac:spMk id="2" creationId="{73E1E123-B36E-4157-90C0-06A8FCE1D90C}"/>
          </ac:spMkLst>
        </pc:spChg>
        <pc:graphicFrameChg chg="mod modGraphic">
          <ac:chgData name="Calum Handforth" userId="S::calum.handforth@undp.org::dc26f86d-40a2-454b-9cf9-4b94e515cedf" providerId="AD" clId="Web-{9549A00E-1166-4366-8D20-47C51CBDB53D}" dt="2020-06-22T07:40:28.527" v="129"/>
          <ac:graphicFrameMkLst>
            <pc:docMk/>
            <pc:sldMk cId="1000833430" sldId="300"/>
            <ac:graphicFrameMk id="3" creationId="{C6EAA9E7-5FA6-4C06-9300-1425A39DC559}"/>
          </ac:graphicFrameMkLst>
        </pc:graphicFrameChg>
      </pc:sldChg>
      <pc:sldChg chg="addSp modSp">
        <pc:chgData name="Calum Handforth" userId="S::calum.handforth@undp.org::dc26f86d-40a2-454b-9cf9-4b94e515cedf" providerId="AD" clId="Web-{9549A00E-1166-4366-8D20-47C51CBDB53D}" dt="2020-06-22T07:42:37.029" v="172"/>
        <pc:sldMkLst>
          <pc:docMk/>
          <pc:sldMk cId="1784926077" sldId="301"/>
        </pc:sldMkLst>
        <pc:spChg chg="add">
          <ac:chgData name="Calum Handforth" userId="S::calum.handforth@undp.org::dc26f86d-40a2-454b-9cf9-4b94e515cedf" providerId="AD" clId="Web-{9549A00E-1166-4366-8D20-47C51CBDB53D}" dt="2020-06-22T07:42:37.029" v="172"/>
          <ac:spMkLst>
            <pc:docMk/>
            <pc:sldMk cId="1784926077" sldId="301"/>
            <ac:spMk id="2" creationId="{4A31145E-C5BC-4F9D-92FB-9F89F797D6DD}"/>
          </ac:spMkLst>
        </pc:spChg>
        <pc:graphicFrameChg chg="mod modGraphic">
          <ac:chgData name="Calum Handforth" userId="S::calum.handforth@undp.org::dc26f86d-40a2-454b-9cf9-4b94e515cedf" providerId="AD" clId="Web-{9549A00E-1166-4366-8D20-47C51CBDB53D}" dt="2020-06-22T07:40:35.715" v="139"/>
          <ac:graphicFrameMkLst>
            <pc:docMk/>
            <pc:sldMk cId="1784926077" sldId="301"/>
            <ac:graphicFrameMk id="3" creationId="{81C35087-4006-4D6D-B42E-B658083C8BB9}"/>
          </ac:graphicFrameMkLst>
        </pc:graphicFrameChg>
      </pc:sldChg>
    </pc:docChg>
  </pc:docChgLst>
  <pc:docChgLst>
    <pc:chgData name="Deepakshi Rawat" userId="6bd40dc5-e86c-496b-b753-111561d95476" providerId="ADAL" clId="{8AB6F49B-A43E-43CD-8CE6-3A174A07EBA1}"/>
    <pc:docChg chg="undo custSel modSld">
      <pc:chgData name="Deepakshi Rawat" userId="6bd40dc5-e86c-496b-b753-111561d95476" providerId="ADAL" clId="{8AB6F49B-A43E-43CD-8CE6-3A174A07EBA1}" dt="2020-06-22T08:29:19.027" v="581" actId="404"/>
      <pc:docMkLst>
        <pc:docMk/>
      </pc:docMkLst>
      <pc:sldChg chg="modSp">
        <pc:chgData name="Deepakshi Rawat" userId="6bd40dc5-e86c-496b-b753-111561d95476" providerId="ADAL" clId="{8AB6F49B-A43E-43CD-8CE6-3A174A07EBA1}" dt="2020-06-22T08:28:56.298" v="578" actId="404"/>
        <pc:sldMkLst>
          <pc:docMk/>
          <pc:sldMk cId="2288875936" sldId="272"/>
        </pc:sldMkLst>
        <pc:spChg chg="mod">
          <ac:chgData name="Deepakshi Rawat" userId="6bd40dc5-e86c-496b-b753-111561d95476" providerId="ADAL" clId="{8AB6F49B-A43E-43CD-8CE6-3A174A07EBA1}" dt="2020-06-22T08:28:56.298" v="578" actId="404"/>
          <ac:spMkLst>
            <pc:docMk/>
            <pc:sldMk cId="2288875936" sldId="272"/>
            <ac:spMk id="21" creationId="{D3736AC0-9F3B-4AC2-BBB8-5412BE4BC9B8}"/>
          </ac:spMkLst>
        </pc:spChg>
      </pc:sldChg>
      <pc:sldChg chg="addSp delSp modSp">
        <pc:chgData name="Deepakshi Rawat" userId="6bd40dc5-e86c-496b-b753-111561d95476" providerId="ADAL" clId="{8AB6F49B-A43E-43CD-8CE6-3A174A07EBA1}" dt="2020-06-22T08:29:19.027" v="581" actId="404"/>
        <pc:sldMkLst>
          <pc:docMk/>
          <pc:sldMk cId="3508022349" sldId="284"/>
        </pc:sldMkLst>
        <pc:spChg chg="add del">
          <ac:chgData name="Deepakshi Rawat" userId="6bd40dc5-e86c-496b-b753-111561d95476" providerId="ADAL" clId="{8AB6F49B-A43E-43CD-8CE6-3A174A07EBA1}" dt="2020-06-22T07:48:33.179" v="284"/>
          <ac:spMkLst>
            <pc:docMk/>
            <pc:sldMk cId="3508022349" sldId="284"/>
            <ac:spMk id="2" creationId="{3E197F20-2EEB-429A-9522-9CE19FACEB9B}"/>
          </ac:spMkLst>
        </pc:spChg>
        <pc:spChg chg="mod">
          <ac:chgData name="Deepakshi Rawat" userId="6bd40dc5-e86c-496b-b753-111561d95476" providerId="ADAL" clId="{8AB6F49B-A43E-43CD-8CE6-3A174A07EBA1}" dt="2020-06-22T08:01:11.371" v="311" actId="1076"/>
          <ac:spMkLst>
            <pc:docMk/>
            <pc:sldMk cId="3508022349" sldId="284"/>
            <ac:spMk id="6" creationId="{D262C70C-17D3-46F4-98C7-33CE5C25896F}"/>
          </ac:spMkLst>
        </pc:spChg>
        <pc:spChg chg="del mod">
          <ac:chgData name="Deepakshi Rawat" userId="6bd40dc5-e86c-496b-b753-111561d95476" providerId="ADAL" clId="{8AB6F49B-A43E-43CD-8CE6-3A174A07EBA1}" dt="2020-06-22T08:01:04.232" v="309" actId="478"/>
          <ac:spMkLst>
            <pc:docMk/>
            <pc:sldMk cId="3508022349" sldId="284"/>
            <ac:spMk id="8" creationId="{4A8CADA7-6AE1-4C30-8C08-B9EA1463C101}"/>
          </ac:spMkLst>
        </pc:spChg>
        <pc:spChg chg="del mod">
          <ac:chgData name="Deepakshi Rawat" userId="6bd40dc5-e86c-496b-b753-111561d95476" providerId="ADAL" clId="{8AB6F49B-A43E-43CD-8CE6-3A174A07EBA1}" dt="2020-06-22T07:46:27.507" v="282" actId="478"/>
          <ac:spMkLst>
            <pc:docMk/>
            <pc:sldMk cId="3508022349" sldId="284"/>
            <ac:spMk id="10" creationId="{F8A23798-4B87-4674-912B-8503E7C37FEE}"/>
          </ac:spMkLst>
        </pc:spChg>
        <pc:spChg chg="mod">
          <ac:chgData name="Deepakshi Rawat" userId="6bd40dc5-e86c-496b-b753-111561d95476" providerId="ADAL" clId="{8AB6F49B-A43E-43CD-8CE6-3A174A07EBA1}" dt="2020-06-22T08:29:19.027" v="581" actId="404"/>
          <ac:spMkLst>
            <pc:docMk/>
            <pc:sldMk cId="3508022349" sldId="284"/>
            <ac:spMk id="25" creationId="{83A7A40C-1DFF-4164-9F0F-EBE940DDB20C}"/>
          </ac:spMkLst>
        </pc:spChg>
        <pc:picChg chg="add mod">
          <ac:chgData name="Deepakshi Rawat" userId="6bd40dc5-e86c-496b-b753-111561d95476" providerId="ADAL" clId="{8AB6F49B-A43E-43CD-8CE6-3A174A07EBA1}" dt="2020-06-22T07:49:11.684" v="287" actId="1076"/>
          <ac:picMkLst>
            <pc:docMk/>
            <pc:sldMk cId="3508022349" sldId="284"/>
            <ac:picMk id="3" creationId="{14ECB307-16AB-4795-95D2-BD143E396E84}"/>
          </ac:picMkLst>
        </pc:picChg>
        <pc:picChg chg="add mod">
          <ac:chgData name="Deepakshi Rawat" userId="6bd40dc5-e86c-496b-b753-111561d95476" providerId="ADAL" clId="{8AB6F49B-A43E-43CD-8CE6-3A174A07EBA1}" dt="2020-06-22T07:50:36.030" v="289" actId="1076"/>
          <ac:picMkLst>
            <pc:docMk/>
            <pc:sldMk cId="3508022349" sldId="284"/>
            <ac:picMk id="4" creationId="{4081A2CC-5ADC-48B9-A31F-067327DADE78}"/>
          </ac:picMkLst>
        </pc:picChg>
        <pc:picChg chg="mod">
          <ac:chgData name="Deepakshi Rawat" userId="6bd40dc5-e86c-496b-b753-111561d95476" providerId="ADAL" clId="{8AB6F49B-A43E-43CD-8CE6-3A174A07EBA1}" dt="2020-06-22T08:01:07.419" v="310" actId="1076"/>
          <ac:picMkLst>
            <pc:docMk/>
            <pc:sldMk cId="3508022349" sldId="284"/>
            <ac:picMk id="9" creationId="{818E4131-1AD0-4139-9E20-AFE5E982BCD7}"/>
          </ac:picMkLst>
        </pc:picChg>
        <pc:picChg chg="add mod">
          <ac:chgData name="Deepakshi Rawat" userId="6bd40dc5-e86c-496b-b753-111561d95476" providerId="ADAL" clId="{8AB6F49B-A43E-43CD-8CE6-3A174A07EBA1}" dt="2020-06-22T07:51:55.612" v="292" actId="1076"/>
          <ac:picMkLst>
            <pc:docMk/>
            <pc:sldMk cId="3508022349" sldId="284"/>
            <ac:picMk id="11" creationId="{1388F345-E0C7-4669-95E4-E69FD216A341}"/>
          </ac:picMkLst>
        </pc:picChg>
        <pc:picChg chg="add mod">
          <ac:chgData name="Deepakshi Rawat" userId="6bd40dc5-e86c-496b-b753-111561d95476" providerId="ADAL" clId="{8AB6F49B-A43E-43CD-8CE6-3A174A07EBA1}" dt="2020-06-22T07:54:40.755" v="300" actId="1076"/>
          <ac:picMkLst>
            <pc:docMk/>
            <pc:sldMk cId="3508022349" sldId="284"/>
            <ac:picMk id="12" creationId="{D657C530-34C2-4F39-9319-A3AA6AF55BA3}"/>
          </ac:picMkLst>
        </pc:picChg>
        <pc:picChg chg="add mod">
          <ac:chgData name="Deepakshi Rawat" userId="6bd40dc5-e86c-496b-b753-111561d95476" providerId="ADAL" clId="{8AB6F49B-A43E-43CD-8CE6-3A174A07EBA1}" dt="2020-06-22T08:03:46.386" v="323" actId="1076"/>
          <ac:picMkLst>
            <pc:docMk/>
            <pc:sldMk cId="3508022349" sldId="284"/>
            <ac:picMk id="13" creationId="{94A204E6-FA6E-4ABD-9B09-401BD4E2677B}"/>
          </ac:picMkLst>
        </pc:picChg>
        <pc:picChg chg="add mod">
          <ac:chgData name="Deepakshi Rawat" userId="6bd40dc5-e86c-496b-b753-111561d95476" providerId="ADAL" clId="{8AB6F49B-A43E-43CD-8CE6-3A174A07EBA1}" dt="2020-06-22T08:03:42.289" v="321" actId="14100"/>
          <ac:picMkLst>
            <pc:docMk/>
            <pc:sldMk cId="3508022349" sldId="284"/>
            <ac:picMk id="14" creationId="{5AF31341-BE8A-4658-9E53-77A53109D585}"/>
          </ac:picMkLst>
        </pc:picChg>
        <pc:picChg chg="add mod">
          <ac:chgData name="Deepakshi Rawat" userId="6bd40dc5-e86c-496b-b753-111561d95476" providerId="ADAL" clId="{8AB6F49B-A43E-43CD-8CE6-3A174A07EBA1}" dt="2020-06-22T08:03:50.789" v="325" actId="1076"/>
          <ac:picMkLst>
            <pc:docMk/>
            <pc:sldMk cId="3508022349" sldId="284"/>
            <ac:picMk id="15" creationId="{0A7301B9-E2CD-426B-8671-857CA31A194C}"/>
          </ac:picMkLst>
        </pc:picChg>
        <pc:picChg chg="add mod">
          <ac:chgData name="Deepakshi Rawat" userId="6bd40dc5-e86c-496b-b753-111561d95476" providerId="ADAL" clId="{8AB6F49B-A43E-43CD-8CE6-3A174A07EBA1}" dt="2020-06-22T08:03:05.969" v="318" actId="1076"/>
          <ac:picMkLst>
            <pc:docMk/>
            <pc:sldMk cId="3508022349" sldId="284"/>
            <ac:picMk id="1026" creationId="{CDD61D91-007A-4088-9B5F-72971F158572}"/>
          </ac:picMkLst>
        </pc:picChg>
      </pc:sldChg>
      <pc:sldChg chg="addSp delSp modSp">
        <pc:chgData name="Deepakshi Rawat" userId="6bd40dc5-e86c-496b-b753-111561d95476" providerId="ADAL" clId="{8AB6F49B-A43E-43CD-8CE6-3A174A07EBA1}" dt="2020-06-22T08:29:13.607" v="580" actId="404"/>
        <pc:sldMkLst>
          <pc:docMk/>
          <pc:sldMk cId="3900121191" sldId="296"/>
        </pc:sldMkLst>
        <pc:spChg chg="add mod">
          <ac:chgData name="Deepakshi Rawat" userId="6bd40dc5-e86c-496b-b753-111561d95476" providerId="ADAL" clId="{8AB6F49B-A43E-43CD-8CE6-3A174A07EBA1}" dt="2020-06-22T06:53:40.310" v="97" actId="1076"/>
          <ac:spMkLst>
            <pc:docMk/>
            <pc:sldMk cId="3900121191" sldId="296"/>
            <ac:spMk id="4" creationId="{6F9E8EB5-9F81-458B-B559-67C215A966E8}"/>
          </ac:spMkLst>
        </pc:spChg>
        <pc:spChg chg="del">
          <ac:chgData name="Deepakshi Rawat" userId="6bd40dc5-e86c-496b-b753-111561d95476" providerId="ADAL" clId="{8AB6F49B-A43E-43CD-8CE6-3A174A07EBA1}" dt="2020-06-22T06:49:25.397" v="7" actId="478"/>
          <ac:spMkLst>
            <pc:docMk/>
            <pc:sldMk cId="3900121191" sldId="296"/>
            <ac:spMk id="8" creationId="{4A8CADA7-6AE1-4C30-8C08-B9EA1463C101}"/>
          </ac:spMkLst>
        </pc:spChg>
        <pc:spChg chg="add mod">
          <ac:chgData name="Deepakshi Rawat" userId="6bd40dc5-e86c-496b-b753-111561d95476" providerId="ADAL" clId="{8AB6F49B-A43E-43CD-8CE6-3A174A07EBA1}" dt="2020-06-22T08:23:51.065" v="514" actId="1582"/>
          <ac:spMkLst>
            <pc:docMk/>
            <pc:sldMk cId="3900121191" sldId="296"/>
            <ac:spMk id="16" creationId="{EA26F329-2D04-4043-947A-C3E5A5066FEB}"/>
          </ac:spMkLst>
        </pc:spChg>
        <pc:spChg chg="del mod">
          <ac:chgData name="Deepakshi Rawat" userId="6bd40dc5-e86c-496b-b753-111561d95476" providerId="ADAL" clId="{8AB6F49B-A43E-43CD-8CE6-3A174A07EBA1}" dt="2020-06-22T06:49:47.329" v="11" actId="478"/>
          <ac:spMkLst>
            <pc:docMk/>
            <pc:sldMk cId="3900121191" sldId="296"/>
            <ac:spMk id="17" creationId="{0FE13B78-5E6F-4284-AACF-92355DD2C9AB}"/>
          </ac:spMkLst>
        </pc:spChg>
        <pc:spChg chg="add mod">
          <ac:chgData name="Deepakshi Rawat" userId="6bd40dc5-e86c-496b-b753-111561d95476" providerId="ADAL" clId="{8AB6F49B-A43E-43CD-8CE6-3A174A07EBA1}" dt="2020-06-22T08:24:47.222" v="557" actId="2085"/>
          <ac:spMkLst>
            <pc:docMk/>
            <pc:sldMk cId="3900121191" sldId="296"/>
            <ac:spMk id="18" creationId="{D2BB8D7C-C486-41E8-A96D-37D8D95B4298}"/>
          </ac:spMkLst>
        </pc:spChg>
        <pc:spChg chg="mod">
          <ac:chgData name="Deepakshi Rawat" userId="6bd40dc5-e86c-496b-b753-111561d95476" providerId="ADAL" clId="{8AB6F49B-A43E-43CD-8CE6-3A174A07EBA1}" dt="2020-06-22T06:50:08.040" v="20" actId="403"/>
          <ac:spMkLst>
            <pc:docMk/>
            <pc:sldMk cId="3900121191" sldId="296"/>
            <ac:spMk id="20" creationId="{E068A518-FACF-4C77-A147-E484674324CA}"/>
          </ac:spMkLst>
        </pc:spChg>
        <pc:spChg chg="add mod">
          <ac:chgData name="Deepakshi Rawat" userId="6bd40dc5-e86c-496b-b753-111561d95476" providerId="ADAL" clId="{8AB6F49B-A43E-43CD-8CE6-3A174A07EBA1}" dt="2020-06-22T08:25:11.900" v="562" actId="1076"/>
          <ac:spMkLst>
            <pc:docMk/>
            <pc:sldMk cId="3900121191" sldId="296"/>
            <ac:spMk id="21" creationId="{D7BAC0C1-F513-44E0-8699-A5E43D12D102}"/>
          </ac:spMkLst>
        </pc:spChg>
        <pc:spChg chg="add mod">
          <ac:chgData name="Deepakshi Rawat" userId="6bd40dc5-e86c-496b-b753-111561d95476" providerId="ADAL" clId="{8AB6F49B-A43E-43CD-8CE6-3A174A07EBA1}" dt="2020-06-22T08:25:22.592" v="574" actId="20577"/>
          <ac:spMkLst>
            <pc:docMk/>
            <pc:sldMk cId="3900121191" sldId="296"/>
            <ac:spMk id="22" creationId="{4CDE5AD6-2058-46CB-99E8-7FD63827DE06}"/>
          </ac:spMkLst>
        </pc:spChg>
        <pc:spChg chg="mod">
          <ac:chgData name="Deepakshi Rawat" userId="6bd40dc5-e86c-496b-b753-111561d95476" providerId="ADAL" clId="{8AB6F49B-A43E-43CD-8CE6-3A174A07EBA1}" dt="2020-06-22T08:29:13.607" v="580" actId="404"/>
          <ac:spMkLst>
            <pc:docMk/>
            <pc:sldMk cId="3900121191" sldId="296"/>
            <ac:spMk id="25" creationId="{83A7A40C-1DFF-4164-9F0F-EBE940DDB20C}"/>
          </ac:spMkLst>
        </pc:spChg>
        <pc:spChg chg="mod">
          <ac:chgData name="Deepakshi Rawat" userId="6bd40dc5-e86c-496b-b753-111561d95476" providerId="ADAL" clId="{8AB6F49B-A43E-43CD-8CE6-3A174A07EBA1}" dt="2020-06-22T08:24:59.744" v="558" actId="6549"/>
          <ac:spMkLst>
            <pc:docMk/>
            <pc:sldMk cId="3900121191" sldId="296"/>
            <ac:spMk id="26" creationId="{5400E2EF-16F9-4B19-A004-2013D54D4D78}"/>
          </ac:spMkLst>
        </pc:spChg>
        <pc:spChg chg="mod">
          <ac:chgData name="Deepakshi Rawat" userId="6bd40dc5-e86c-496b-b753-111561d95476" providerId="ADAL" clId="{8AB6F49B-A43E-43CD-8CE6-3A174A07EBA1}" dt="2020-06-22T08:19:20.537" v="413" actId="14100"/>
          <ac:spMkLst>
            <pc:docMk/>
            <pc:sldMk cId="3900121191" sldId="296"/>
            <ac:spMk id="37" creationId="{B7795E72-EB0B-432C-AE04-8732823E8232}"/>
          </ac:spMkLst>
        </pc:spChg>
        <pc:grpChg chg="del mod">
          <ac:chgData name="Deepakshi Rawat" userId="6bd40dc5-e86c-496b-b753-111561d95476" providerId="ADAL" clId="{8AB6F49B-A43E-43CD-8CE6-3A174A07EBA1}" dt="2020-06-22T08:21:17.788" v="414" actId="478"/>
          <ac:grpSpMkLst>
            <pc:docMk/>
            <pc:sldMk cId="3900121191" sldId="296"/>
            <ac:grpSpMk id="2" creationId="{09D64DE5-C4B3-44A3-836B-B28B1DB10EB7}"/>
          </ac:grpSpMkLst>
        </pc:grpChg>
        <pc:grpChg chg="del mod">
          <ac:chgData name="Deepakshi Rawat" userId="6bd40dc5-e86c-496b-b753-111561d95476" providerId="ADAL" clId="{8AB6F49B-A43E-43CD-8CE6-3A174A07EBA1}" dt="2020-06-22T08:25:03.402" v="560" actId="478"/>
          <ac:grpSpMkLst>
            <pc:docMk/>
            <pc:sldMk cId="3900121191" sldId="296"/>
            <ac:grpSpMk id="19" creationId="{BA382A66-FB14-45BD-AC46-49AE27D2EBB6}"/>
          </ac:grpSpMkLst>
        </pc:grpChg>
        <pc:picChg chg="add mod modCrop">
          <ac:chgData name="Deepakshi Rawat" userId="6bd40dc5-e86c-496b-b753-111561d95476" providerId="ADAL" clId="{8AB6F49B-A43E-43CD-8CE6-3A174A07EBA1}" dt="2020-06-22T06:52:11.649" v="89" actId="732"/>
          <ac:picMkLst>
            <pc:docMk/>
            <pc:sldMk cId="3900121191" sldId="296"/>
            <ac:picMk id="3" creationId="{76BE53A4-9BDE-49BB-B14B-EF9A1093D088}"/>
          </ac:picMkLst>
        </pc:picChg>
        <pc:picChg chg="del">
          <ac:chgData name="Deepakshi Rawat" userId="6bd40dc5-e86c-496b-b753-111561d95476" providerId="ADAL" clId="{8AB6F49B-A43E-43CD-8CE6-3A174A07EBA1}" dt="2020-06-22T06:48:56.469" v="0" actId="478"/>
          <ac:picMkLst>
            <pc:docMk/>
            <pc:sldMk cId="3900121191" sldId="296"/>
            <ac:picMk id="7" creationId="{9DD47B90-F289-4180-B17C-D45672FC063A}"/>
          </ac:picMkLst>
        </pc:picChg>
      </pc:sldChg>
      <pc:sldChg chg="addSp delSp modSp">
        <pc:chgData name="Deepakshi Rawat" userId="6bd40dc5-e86c-496b-b753-111561d95476" providerId="ADAL" clId="{8AB6F49B-A43E-43CD-8CE6-3A174A07EBA1}" dt="2020-06-22T08:29:01.447" v="579" actId="404"/>
        <pc:sldMkLst>
          <pc:docMk/>
          <pc:sldMk cId="1669489769" sldId="298"/>
        </pc:sldMkLst>
        <pc:spChg chg="add del">
          <ac:chgData name="Deepakshi Rawat" userId="6bd40dc5-e86c-496b-b753-111561d95476" providerId="ADAL" clId="{8AB6F49B-A43E-43CD-8CE6-3A174A07EBA1}" dt="2020-06-22T07:14:29.538" v="154"/>
          <ac:spMkLst>
            <pc:docMk/>
            <pc:sldMk cId="1669489769" sldId="298"/>
            <ac:spMk id="2" creationId="{A54EA93F-8E81-418B-92F4-1EE475C290D8}"/>
          </ac:spMkLst>
        </pc:spChg>
        <pc:spChg chg="del mod">
          <ac:chgData name="Deepakshi Rawat" userId="6bd40dc5-e86c-496b-b753-111561d95476" providerId="ADAL" clId="{8AB6F49B-A43E-43CD-8CE6-3A174A07EBA1}" dt="2020-06-22T07:01:09.691" v="100" actId="478"/>
          <ac:spMkLst>
            <pc:docMk/>
            <pc:sldMk cId="1669489769" sldId="298"/>
            <ac:spMk id="4" creationId="{8BC772C4-E23C-4BD5-9567-691CABD2A6EC}"/>
          </ac:spMkLst>
        </pc:spChg>
        <pc:spChg chg="del">
          <ac:chgData name="Deepakshi Rawat" userId="6bd40dc5-e86c-496b-b753-111561d95476" providerId="ADAL" clId="{8AB6F49B-A43E-43CD-8CE6-3A174A07EBA1}" dt="2020-06-22T07:25:48.388" v="201" actId="478"/>
          <ac:spMkLst>
            <pc:docMk/>
            <pc:sldMk cId="1669489769" sldId="298"/>
            <ac:spMk id="17" creationId="{0FE13B78-5E6F-4284-AACF-92355DD2C9AB}"/>
          </ac:spMkLst>
        </pc:spChg>
        <pc:spChg chg="mod">
          <ac:chgData name="Deepakshi Rawat" userId="6bd40dc5-e86c-496b-b753-111561d95476" providerId="ADAL" clId="{8AB6F49B-A43E-43CD-8CE6-3A174A07EBA1}" dt="2020-06-22T08:29:01.447" v="579" actId="404"/>
          <ac:spMkLst>
            <pc:docMk/>
            <pc:sldMk cId="1669489769" sldId="298"/>
            <ac:spMk id="25" creationId="{83A7A40C-1DFF-4164-9F0F-EBE940DDB20C}"/>
          </ac:spMkLst>
        </pc:spChg>
        <pc:graphicFrameChg chg="mod">
          <ac:chgData name="Deepakshi Rawat" userId="6bd40dc5-e86c-496b-b753-111561d95476" providerId="ADAL" clId="{8AB6F49B-A43E-43CD-8CE6-3A174A07EBA1}" dt="2020-06-22T08:12:40.828" v="351" actId="1076"/>
          <ac:graphicFrameMkLst>
            <pc:docMk/>
            <pc:sldMk cId="1669489769" sldId="298"/>
            <ac:graphicFrameMk id="3" creationId="{8783F0FF-B59C-4ADF-80D4-08205070CF30}"/>
          </ac:graphicFrameMkLst>
        </pc:graphicFrameChg>
        <pc:picChg chg="add mod modCrop">
          <ac:chgData name="Deepakshi Rawat" userId="6bd40dc5-e86c-496b-b753-111561d95476" providerId="ADAL" clId="{8AB6F49B-A43E-43CD-8CE6-3A174A07EBA1}" dt="2020-06-22T08:12:24.431" v="349" actId="1076"/>
          <ac:picMkLst>
            <pc:docMk/>
            <pc:sldMk cId="1669489769" sldId="298"/>
            <ac:picMk id="6" creationId="{FDCCFA2D-C1A9-4902-93B6-057FB0DE0CB6}"/>
          </ac:picMkLst>
        </pc:picChg>
        <pc:picChg chg="add mod modCrop">
          <ac:chgData name="Deepakshi Rawat" userId="6bd40dc5-e86c-496b-b753-111561d95476" providerId="ADAL" clId="{8AB6F49B-A43E-43CD-8CE6-3A174A07EBA1}" dt="2020-06-22T08:12:30.373" v="350" actId="1076"/>
          <ac:picMkLst>
            <pc:docMk/>
            <pc:sldMk cId="1669489769" sldId="298"/>
            <ac:picMk id="9" creationId="{5CDF50BD-938D-4569-98CF-F674C1A90478}"/>
          </ac:picMkLst>
        </pc:picChg>
        <pc:picChg chg="add mod modCrop">
          <ac:chgData name="Deepakshi Rawat" userId="6bd40dc5-e86c-496b-b753-111561d95476" providerId="ADAL" clId="{8AB6F49B-A43E-43CD-8CE6-3A174A07EBA1}" dt="2020-06-22T08:12:21.367" v="348" actId="14100"/>
          <ac:picMkLst>
            <pc:docMk/>
            <pc:sldMk cId="1669489769" sldId="298"/>
            <ac:picMk id="11" creationId="{46332DD1-0407-4B85-B747-682107C97DCC}"/>
          </ac:picMkLst>
        </pc:picChg>
        <pc:picChg chg="add mod modCrop">
          <ac:chgData name="Deepakshi Rawat" userId="6bd40dc5-e86c-496b-b753-111561d95476" providerId="ADAL" clId="{8AB6F49B-A43E-43CD-8CE6-3A174A07EBA1}" dt="2020-06-22T08:07:05.836" v="326" actId="14100"/>
          <ac:picMkLst>
            <pc:docMk/>
            <pc:sldMk cId="1669489769" sldId="298"/>
            <ac:picMk id="12" creationId="{15C426C7-754F-4555-B6B9-534EFD2C2A50}"/>
          </ac:picMkLst>
        </pc:picChg>
      </pc:sldChg>
      <pc:sldChg chg="addSp delSp modSp">
        <pc:chgData name="Deepakshi Rawat" userId="6bd40dc5-e86c-496b-b753-111561d95476" providerId="ADAL" clId="{8AB6F49B-A43E-43CD-8CE6-3A174A07EBA1}" dt="2020-06-22T08:26:41.018" v="575" actId="1076"/>
        <pc:sldMkLst>
          <pc:docMk/>
          <pc:sldMk cId="1063942643" sldId="299"/>
        </pc:sldMkLst>
        <pc:spChg chg="del">
          <ac:chgData name="Deepakshi Rawat" userId="6bd40dc5-e86c-496b-b753-111561d95476" providerId="ADAL" clId="{8AB6F49B-A43E-43CD-8CE6-3A174A07EBA1}" dt="2020-06-22T07:26:16.149" v="202" actId="478"/>
          <ac:spMkLst>
            <pc:docMk/>
            <pc:sldMk cId="1063942643" sldId="299"/>
            <ac:spMk id="6" creationId="{8744085B-4C99-495B-9D62-81BEFE340FB6}"/>
          </ac:spMkLst>
        </pc:spChg>
        <pc:graphicFrameChg chg="mod modGraphic">
          <ac:chgData name="Deepakshi Rawat" userId="6bd40dc5-e86c-496b-b753-111561d95476" providerId="ADAL" clId="{8AB6F49B-A43E-43CD-8CE6-3A174A07EBA1}" dt="2020-06-22T08:15:21.804" v="375" actId="1076"/>
          <ac:graphicFrameMkLst>
            <pc:docMk/>
            <pc:sldMk cId="1063942643" sldId="299"/>
            <ac:graphicFrameMk id="4" creationId="{899B1E8D-9759-4615-86AA-75AC1F0D327E}"/>
          </ac:graphicFrameMkLst>
        </pc:graphicFrameChg>
        <pc:picChg chg="add mod modCrop">
          <ac:chgData name="Deepakshi Rawat" userId="6bd40dc5-e86c-496b-b753-111561d95476" providerId="ADAL" clId="{8AB6F49B-A43E-43CD-8CE6-3A174A07EBA1}" dt="2020-06-22T08:15:03.382" v="374" actId="1076"/>
          <ac:picMkLst>
            <pc:docMk/>
            <pc:sldMk cId="1063942643" sldId="299"/>
            <ac:picMk id="3" creationId="{E05CE6FF-B7DD-406D-8906-87A88EBAE764}"/>
          </ac:picMkLst>
        </pc:picChg>
        <pc:picChg chg="add mod modCrop">
          <ac:chgData name="Deepakshi Rawat" userId="6bd40dc5-e86c-496b-b753-111561d95476" providerId="ADAL" clId="{8AB6F49B-A43E-43CD-8CE6-3A174A07EBA1}" dt="2020-06-22T08:14:42.688" v="368" actId="1076"/>
          <ac:picMkLst>
            <pc:docMk/>
            <pc:sldMk cId="1063942643" sldId="299"/>
            <ac:picMk id="7" creationId="{43862A5D-0C35-424C-8DA2-C190D0355F94}"/>
          </ac:picMkLst>
        </pc:picChg>
        <pc:picChg chg="add mod modCrop">
          <ac:chgData name="Deepakshi Rawat" userId="6bd40dc5-e86c-496b-b753-111561d95476" providerId="ADAL" clId="{8AB6F49B-A43E-43CD-8CE6-3A174A07EBA1}" dt="2020-06-22T08:14:52.439" v="371" actId="1076"/>
          <ac:picMkLst>
            <pc:docMk/>
            <pc:sldMk cId="1063942643" sldId="299"/>
            <ac:picMk id="9" creationId="{D9B9DD08-ED87-4C3A-AD45-E6DA62A28D49}"/>
          </ac:picMkLst>
        </pc:picChg>
        <pc:picChg chg="add mod">
          <ac:chgData name="Deepakshi Rawat" userId="6bd40dc5-e86c-496b-b753-111561d95476" providerId="ADAL" clId="{8AB6F49B-A43E-43CD-8CE6-3A174A07EBA1}" dt="2020-06-22T08:26:41.018" v="575" actId="1076"/>
          <ac:picMkLst>
            <pc:docMk/>
            <pc:sldMk cId="1063942643" sldId="299"/>
            <ac:picMk id="10" creationId="{39D4724A-725C-4BB8-BEEE-6EFB0C222C8D}"/>
          </ac:picMkLst>
        </pc:picChg>
      </pc:sldChg>
      <pc:sldChg chg="addSp delSp modSp">
        <pc:chgData name="Deepakshi Rawat" userId="6bd40dc5-e86c-496b-b753-111561d95476" providerId="ADAL" clId="{8AB6F49B-A43E-43CD-8CE6-3A174A07EBA1}" dt="2020-06-22T08:28:45.772" v="576" actId="404"/>
        <pc:sldMkLst>
          <pc:docMk/>
          <pc:sldMk cId="1000833430" sldId="300"/>
        </pc:sldMkLst>
        <pc:spChg chg="del">
          <ac:chgData name="Deepakshi Rawat" userId="6bd40dc5-e86c-496b-b753-111561d95476" providerId="ADAL" clId="{8AB6F49B-A43E-43CD-8CE6-3A174A07EBA1}" dt="2020-06-22T07:35:37.786" v="249" actId="478"/>
          <ac:spMkLst>
            <pc:docMk/>
            <pc:sldMk cId="1000833430" sldId="300"/>
            <ac:spMk id="4" creationId="{4D4BAACB-97E2-4862-8B4D-E29489A7F98B}"/>
          </ac:spMkLst>
        </pc:spChg>
        <pc:spChg chg="mod">
          <ac:chgData name="Deepakshi Rawat" userId="6bd40dc5-e86c-496b-b753-111561d95476" providerId="ADAL" clId="{8AB6F49B-A43E-43CD-8CE6-3A174A07EBA1}" dt="2020-06-22T08:28:45.772" v="576" actId="404"/>
          <ac:spMkLst>
            <pc:docMk/>
            <pc:sldMk cId="1000833430" sldId="300"/>
            <ac:spMk id="25" creationId="{83A7A40C-1DFF-4164-9F0F-EBE940DDB20C}"/>
          </ac:spMkLst>
        </pc:spChg>
        <pc:graphicFrameChg chg="mod">
          <ac:chgData name="Deepakshi Rawat" userId="6bd40dc5-e86c-496b-b753-111561d95476" providerId="ADAL" clId="{8AB6F49B-A43E-43CD-8CE6-3A174A07EBA1}" dt="2020-06-22T08:16:50.636" v="388" actId="1076"/>
          <ac:graphicFrameMkLst>
            <pc:docMk/>
            <pc:sldMk cId="1000833430" sldId="300"/>
            <ac:graphicFrameMk id="3" creationId="{C6EAA9E7-5FA6-4C06-9300-1425A39DC559}"/>
          </ac:graphicFrameMkLst>
        </pc:graphicFrameChg>
        <pc:picChg chg="add mod modCrop">
          <ac:chgData name="Deepakshi Rawat" userId="6bd40dc5-e86c-496b-b753-111561d95476" providerId="ADAL" clId="{8AB6F49B-A43E-43CD-8CE6-3A174A07EBA1}" dt="2020-06-22T08:16:25.163" v="383" actId="14100"/>
          <ac:picMkLst>
            <pc:docMk/>
            <pc:sldMk cId="1000833430" sldId="300"/>
            <ac:picMk id="5" creationId="{896FA8F7-98E8-4574-AB19-849866663599}"/>
          </ac:picMkLst>
        </pc:picChg>
        <pc:picChg chg="add mod modCrop">
          <ac:chgData name="Deepakshi Rawat" userId="6bd40dc5-e86c-496b-b753-111561d95476" providerId="ADAL" clId="{8AB6F49B-A43E-43CD-8CE6-3A174A07EBA1}" dt="2020-06-22T08:16:43.101" v="387" actId="14100"/>
          <ac:picMkLst>
            <pc:docMk/>
            <pc:sldMk cId="1000833430" sldId="300"/>
            <ac:picMk id="7" creationId="{1D900214-008A-4FDD-9314-7D753EC58C86}"/>
          </ac:picMkLst>
        </pc:picChg>
        <pc:picChg chg="add mod modCrop">
          <ac:chgData name="Deepakshi Rawat" userId="6bd40dc5-e86c-496b-b753-111561d95476" providerId="ADAL" clId="{8AB6F49B-A43E-43CD-8CE6-3A174A07EBA1}" dt="2020-06-22T08:16:32.368" v="385" actId="14100"/>
          <ac:picMkLst>
            <pc:docMk/>
            <pc:sldMk cId="1000833430" sldId="300"/>
            <ac:picMk id="10" creationId="{3BD131F6-AED4-423C-A50F-0E34200065D0}"/>
          </ac:picMkLst>
        </pc:picChg>
        <pc:picChg chg="add mod">
          <ac:chgData name="Deepakshi Rawat" userId="6bd40dc5-e86c-496b-b753-111561d95476" providerId="ADAL" clId="{8AB6F49B-A43E-43CD-8CE6-3A174A07EBA1}" dt="2020-06-22T07:43:45.266" v="279" actId="1076"/>
          <ac:picMkLst>
            <pc:docMk/>
            <pc:sldMk cId="1000833430" sldId="300"/>
            <ac:picMk id="11" creationId="{D1185D82-E02F-4BDE-BD1F-6FF54C2166E4}"/>
          </ac:picMkLst>
        </pc:picChg>
      </pc:sldChg>
      <pc:sldChg chg="addSp delSp modSp">
        <pc:chgData name="Deepakshi Rawat" userId="6bd40dc5-e86c-496b-b753-111561d95476" providerId="ADAL" clId="{8AB6F49B-A43E-43CD-8CE6-3A174A07EBA1}" dt="2020-06-22T08:28:50.247" v="577" actId="404"/>
        <pc:sldMkLst>
          <pc:docMk/>
          <pc:sldMk cId="1784926077" sldId="301"/>
        </pc:sldMkLst>
        <pc:spChg chg="del">
          <ac:chgData name="Deepakshi Rawat" userId="6bd40dc5-e86c-496b-b753-111561d95476" providerId="ADAL" clId="{8AB6F49B-A43E-43CD-8CE6-3A174A07EBA1}" dt="2020-06-22T07:02:51.622" v="108" actId="478"/>
          <ac:spMkLst>
            <pc:docMk/>
            <pc:sldMk cId="1784926077" sldId="301"/>
            <ac:spMk id="4" creationId="{61147817-234A-4542-BA8A-3BAEECF77BB9}"/>
          </ac:spMkLst>
        </pc:spChg>
        <pc:spChg chg="mod">
          <ac:chgData name="Deepakshi Rawat" userId="6bd40dc5-e86c-496b-b753-111561d95476" providerId="ADAL" clId="{8AB6F49B-A43E-43CD-8CE6-3A174A07EBA1}" dt="2020-06-22T08:28:50.247" v="577" actId="404"/>
          <ac:spMkLst>
            <pc:docMk/>
            <pc:sldMk cId="1784926077" sldId="301"/>
            <ac:spMk id="25" creationId="{83A7A40C-1DFF-4164-9F0F-EBE940DDB20C}"/>
          </ac:spMkLst>
        </pc:spChg>
        <pc:grpChg chg="add mod">
          <ac:chgData name="Deepakshi Rawat" userId="6bd40dc5-e86c-496b-b753-111561d95476" providerId="ADAL" clId="{8AB6F49B-A43E-43CD-8CE6-3A174A07EBA1}" dt="2020-06-22T07:44:09.393" v="280" actId="1076"/>
          <ac:grpSpMkLst>
            <pc:docMk/>
            <pc:sldMk cId="1784926077" sldId="301"/>
            <ac:grpSpMk id="21" creationId="{B5C1A379-2479-456E-AF3A-112693AC3FD5}"/>
          </ac:grpSpMkLst>
        </pc:grpChg>
        <pc:graphicFrameChg chg="mod">
          <ac:chgData name="Deepakshi Rawat" userId="6bd40dc5-e86c-496b-b753-111561d95476" providerId="ADAL" clId="{8AB6F49B-A43E-43CD-8CE6-3A174A07EBA1}" dt="2020-06-22T08:18:25.271" v="407" actId="1076"/>
          <ac:graphicFrameMkLst>
            <pc:docMk/>
            <pc:sldMk cId="1784926077" sldId="301"/>
            <ac:graphicFrameMk id="3" creationId="{81C35087-4006-4D6D-B42E-B658083C8BB9}"/>
          </ac:graphicFrameMkLst>
        </pc:graphicFrameChg>
        <pc:picChg chg="add mod modCrop">
          <ac:chgData name="Deepakshi Rawat" userId="6bd40dc5-e86c-496b-b753-111561d95476" providerId="ADAL" clId="{8AB6F49B-A43E-43CD-8CE6-3A174A07EBA1}" dt="2020-06-22T08:18:33.540" v="409" actId="1076"/>
          <ac:picMkLst>
            <pc:docMk/>
            <pc:sldMk cId="1784926077" sldId="301"/>
            <ac:picMk id="5" creationId="{F2D1D035-17E4-40D0-9813-0C749C47628B}"/>
          </ac:picMkLst>
        </pc:picChg>
        <pc:picChg chg="add mod modCrop">
          <ac:chgData name="Deepakshi Rawat" userId="6bd40dc5-e86c-496b-b753-111561d95476" providerId="ADAL" clId="{8AB6F49B-A43E-43CD-8CE6-3A174A07EBA1}" dt="2020-06-22T08:18:28.634" v="408" actId="1076"/>
          <ac:picMkLst>
            <pc:docMk/>
            <pc:sldMk cId="1784926077" sldId="301"/>
            <ac:picMk id="7" creationId="{B343CF77-D45E-4BE2-B11E-EDD0F38E1492}"/>
          </ac:picMkLst>
        </pc:picChg>
        <pc:picChg chg="add mod modCrop">
          <ac:chgData name="Deepakshi Rawat" userId="6bd40dc5-e86c-496b-b753-111561d95476" providerId="ADAL" clId="{8AB6F49B-A43E-43CD-8CE6-3A174A07EBA1}" dt="2020-06-22T08:18:41.049" v="411" actId="1076"/>
          <ac:picMkLst>
            <pc:docMk/>
            <pc:sldMk cId="1784926077" sldId="301"/>
            <ac:picMk id="10" creationId="{DEBEB320-213F-44F4-867B-DE7168F0038D}"/>
          </ac:picMkLst>
        </pc:picChg>
        <pc:picChg chg="add del mod">
          <ac:chgData name="Deepakshi Rawat" userId="6bd40dc5-e86c-496b-b753-111561d95476" providerId="ADAL" clId="{8AB6F49B-A43E-43CD-8CE6-3A174A07EBA1}" dt="2020-06-22T07:12:20.883" v="146" actId="478"/>
          <ac:picMkLst>
            <pc:docMk/>
            <pc:sldMk cId="1784926077" sldId="301"/>
            <ac:picMk id="12" creationId="{DF36D9C6-740C-4B51-8D7B-A7AC3B6C72EE}"/>
          </ac:picMkLst>
        </pc:picChg>
        <pc:picChg chg="add del mod">
          <ac:chgData name="Deepakshi Rawat" userId="6bd40dc5-e86c-496b-b753-111561d95476" providerId="ADAL" clId="{8AB6F49B-A43E-43CD-8CE6-3A174A07EBA1}" dt="2020-06-22T07:12:19.513" v="145" actId="478"/>
          <ac:picMkLst>
            <pc:docMk/>
            <pc:sldMk cId="1784926077" sldId="301"/>
            <ac:picMk id="14" creationId="{395AC9CE-B16B-4709-90B3-30AACA6C2C20}"/>
          </ac:picMkLst>
        </pc:picChg>
        <pc:picChg chg="add del mod">
          <ac:chgData name="Deepakshi Rawat" userId="6bd40dc5-e86c-496b-b753-111561d95476" providerId="ADAL" clId="{8AB6F49B-A43E-43CD-8CE6-3A174A07EBA1}" dt="2020-06-22T07:11:21.632" v="140" actId="478"/>
          <ac:picMkLst>
            <pc:docMk/>
            <pc:sldMk cId="1784926077" sldId="301"/>
            <ac:picMk id="16" creationId="{FBA5C30D-1DE9-46C8-8882-42A01C1B9E0A}"/>
          </ac:picMkLst>
        </pc:picChg>
        <pc:picChg chg="add del mod">
          <ac:chgData name="Deepakshi Rawat" userId="6bd40dc5-e86c-496b-b753-111561d95476" providerId="ADAL" clId="{8AB6F49B-A43E-43CD-8CE6-3A174A07EBA1}" dt="2020-06-22T07:11:23.541" v="141" actId="478"/>
          <ac:picMkLst>
            <pc:docMk/>
            <pc:sldMk cId="1784926077" sldId="301"/>
            <ac:picMk id="18" creationId="{EA3DEC03-271B-4D7C-ADF8-74B62BA75025}"/>
          </ac:picMkLst>
        </pc:picChg>
        <pc:picChg chg="add mod modCrop">
          <ac:chgData name="Deepakshi Rawat" userId="6bd40dc5-e86c-496b-b753-111561d95476" providerId="ADAL" clId="{8AB6F49B-A43E-43CD-8CE6-3A174A07EBA1}" dt="2020-06-22T07:17:03.513" v="166" actId="732"/>
          <ac:picMkLst>
            <pc:docMk/>
            <pc:sldMk cId="1784926077" sldId="301"/>
            <ac:picMk id="19" creationId="{57DEC737-4A33-46A1-94BE-2595C116ADC8}"/>
          </ac:picMkLst>
        </pc:picChg>
        <pc:picChg chg="add mod modCrop">
          <ac:chgData name="Deepakshi Rawat" userId="6bd40dc5-e86c-496b-b753-111561d95476" providerId="ADAL" clId="{8AB6F49B-A43E-43CD-8CE6-3A174A07EBA1}" dt="2020-06-22T07:17:14.900" v="167" actId="732"/>
          <ac:picMkLst>
            <pc:docMk/>
            <pc:sldMk cId="1784926077" sldId="301"/>
            <ac:picMk id="20" creationId="{5A220730-6D50-4B53-A925-4AF350793F4B}"/>
          </ac:picMkLst>
        </pc:picChg>
      </pc:sldChg>
    </pc:docChg>
  </pc:docChgLst>
  <pc:docChgLst>
    <pc:chgData name="Janine Civitate" userId="S::janine.civitate@undp.org::8758efc5-1be1-43e9-82b6-5fe541662759" providerId="AD" clId="Web-{0883C779-F1E6-4CC3-9E23-9E4539131945}"/>
    <pc:docChg chg="modSld">
      <pc:chgData name="Janine Civitate" userId="S::janine.civitate@undp.org::8758efc5-1be1-43e9-82b6-5fe541662759" providerId="AD" clId="Web-{0883C779-F1E6-4CC3-9E23-9E4539131945}" dt="2020-06-02T14:42:34.799" v="5" actId="20577"/>
      <pc:docMkLst>
        <pc:docMk/>
      </pc:docMkLst>
      <pc:sldChg chg="modSp">
        <pc:chgData name="Janine Civitate" userId="S::janine.civitate@undp.org::8758efc5-1be1-43e9-82b6-5fe541662759" providerId="AD" clId="Web-{0883C779-F1E6-4CC3-9E23-9E4539131945}" dt="2020-06-02T14:42:34.799" v="4" actId="20577"/>
        <pc:sldMkLst>
          <pc:docMk/>
          <pc:sldMk cId="861301918" sldId="261"/>
        </pc:sldMkLst>
        <pc:spChg chg="mod">
          <ac:chgData name="Janine Civitate" userId="S::janine.civitate@undp.org::8758efc5-1be1-43e9-82b6-5fe541662759" providerId="AD" clId="Web-{0883C779-F1E6-4CC3-9E23-9E4539131945}" dt="2020-06-02T14:42:34.799" v="4" actId="20577"/>
          <ac:spMkLst>
            <pc:docMk/>
            <pc:sldMk cId="861301918" sldId="261"/>
            <ac:spMk id="10" creationId="{865E2790-0085-49FC-8E6F-B3E4E171968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B03EE-3018-426C-8637-6CB97798761C}" type="datetimeFigureOut">
              <a:rPr lang="en-US" smtClean="0"/>
              <a:t>29/09/20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29855-10F2-4E55-99C0-CEBF9BA94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3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3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3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29855-10F2-4E55-99C0-CEBF9BA94B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DE7F9-568F-4510-BE09-F206F7383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47078B-C823-4F77-88C8-EC25B9195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37A876-607E-4AF3-B2C2-E19FD1C52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9BA4F7-8993-4602-A445-AACBB7ED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F7058-15E1-4ECB-9F75-6B4E8BC6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905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E4397-007B-40FC-A539-89384FAD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16085F-6A5B-4C25-B402-70C6DE715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9FDD5-2E1A-47E6-9548-C630DE83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02B9CE-48F0-4E1C-8E01-11D51643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A6ABBB-693E-4612-8D51-F229EED14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6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B0B226A-5787-41F8-B1CB-EB49222A4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6A2937C-7231-4A39-A343-E20E15950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4EE9CA-04FA-4DCC-AA7C-40E786D2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110108-33E7-48CC-9E6D-93225C65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677E46-3332-49F8-9176-47046313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062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BD2C2-3D90-4778-B63E-9451695BE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711B8-0195-4CCB-8344-6ECD47D2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F038C5-6DB7-4B5B-A08F-90609E27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A1D5C1-0CDE-4D4D-B72D-E8F9FB64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974E8-557B-4CED-99F7-CB987DB0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078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DC118-C08C-4EA7-8B9B-1142FC01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3C1A3C-EF8F-49EA-A1E1-408545DB9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14A367-88C1-46A7-A2EA-EF0093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3DADA9-28B4-4F25-99CD-6799F8B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874AC4-268E-4E5E-9973-72ACDD62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982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D968A5-4E0C-4CA4-BED1-DCBC42D1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FF7D75-0C50-4990-9C72-187E2187F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93EEFBF-F095-4ABC-9254-75B5CA19C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BD7A33-1AD4-4498-A014-B24DD94C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1C510E-86E1-428E-BEC5-616560567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FC0633-77CF-4D88-B68D-6CB72CEF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858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B5A67-56C3-482C-BBC8-BC17D73F9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329F12-91DD-4A96-B430-8B0C06FE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208064-8744-46F3-BEA4-957C9750F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270056-2DE2-4B10-9E40-1E052A384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53C45C-AA28-4635-A129-052767F25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33166DC-06C6-400F-9DA7-B8803DC3B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6D29C3-C610-4B15-8FD5-2D8AE5A6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1CA6D2-8139-4E95-A042-CE0754CC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697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34FAA-CEE2-4979-806C-3DCA9398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F49004C-9847-44CD-B787-76BA0410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5B1E82-ADA1-4197-B64A-613123B0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EC3ECF-2760-4212-B911-ED4F7C01B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397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A47C7A-BC54-481F-ABCD-E9D8C072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54E35D-8FA0-4740-892E-9833A165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2D528A-AA08-4257-894E-E21F0E82B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4237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715F6-4042-43B1-ACED-692500C1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A7033A-8827-49C4-A68A-771E7943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2EB10E-63BD-46F1-AB8E-C19C9DB23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7178ED-51C6-4EE5-A8DD-DDB2342D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B708EA-8415-4C2B-8D29-5A02C7A9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F6B26E-8FE8-4780-9195-B80E6A73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241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7260A-C4C0-4E08-A6A6-502302D8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E3D8F6-04EE-48DF-A85A-6ADC864DD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6B0422-DF77-4B2B-8A68-C05339FFF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A05977-8BBF-4A8D-9A9F-5C193FDE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EC160A-C9E5-48C1-9FDC-2892E57D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25518E-19AB-4837-9F80-4683A63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399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0B1064D-8E03-4594-9052-01C45E21A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7FF55F-94DB-4A54-8717-5F429E47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1CF0-FE23-4612-BE57-555233AC5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FFE64-2394-44E0-8853-BCA2CC278736}" type="datetimeFigureOut">
              <a:rPr lang="en-SG" smtClean="0"/>
              <a:t>29/09/20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B8850-416E-4FE9-A130-261605715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C2071-F4AD-4A30-88BA-01F408EEE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538B-9592-430D-A4E4-FC46665005C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802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undptech/" TargetMode="External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twitter.com/undptech" TargetMode="External"/><Relationship Id="rId6" Type="http://schemas.openxmlformats.org/officeDocument/2006/relationships/image" Target="../media/image3.png"/><Relationship Id="rId7" Type="http://schemas.openxmlformats.org/officeDocument/2006/relationships/hyperlink" Target="mailto:registry.sg@undp.org" TargetMode="External"/><Relationship Id="rId8" Type="http://schemas.openxmlformats.org/officeDocument/2006/relationships/image" Target="../media/image4.png"/><Relationship Id="rId9" Type="http://schemas.openxmlformats.org/officeDocument/2006/relationships/hyperlink" Target="https://www.facebook.com/UNDPtech/" TargetMode="External"/><Relationship Id="rId10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8.png"/><Relationship Id="rId6" Type="http://schemas.openxmlformats.org/officeDocument/2006/relationships/hyperlink" Target="https://sgtechcentre.undp.org/content/sgtechcentre/en/home/digital-tools-for-covid-19.html" TargetMode="Externa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DPtech/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www.linkedin.com/company/undptech" TargetMode="External"/><Relationship Id="rId6" Type="http://schemas.openxmlformats.org/officeDocument/2006/relationships/image" Target="../media/image23.png"/><Relationship Id="rId7" Type="http://schemas.openxmlformats.org/officeDocument/2006/relationships/hyperlink" Target="https://twitter.com/undptech" TargetMode="External"/><Relationship Id="rId8" Type="http://schemas.openxmlformats.org/officeDocument/2006/relationships/image" Target="../media/image24.png"/><Relationship Id="rId9" Type="http://schemas.openxmlformats.org/officeDocument/2006/relationships/hyperlink" Target="mailto:calum.handforth@undp.org" TargetMode="Externa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4B3C4C79-A996-4390-A5AF-432E679CE48B}"/>
              </a:ext>
            </a:extLst>
          </p:cNvPr>
          <p:cNvSpPr txBox="1">
            <a:spLocks/>
          </p:cNvSpPr>
          <p:nvPr/>
        </p:nvSpPr>
        <p:spPr>
          <a:xfrm>
            <a:off x="5291733" y="1569787"/>
            <a:ext cx="6851037" cy="2489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500" b="1" dirty="0" smtClean="0">
                <a:solidFill>
                  <a:srgbClr val="0468B1"/>
                </a:solidFill>
                <a:latin typeface="Helvetica"/>
                <a:cs typeface="Helvetica"/>
              </a:rPr>
              <a:t>Shaping Smart </a:t>
            </a:r>
            <a:r>
              <a:rPr lang="en-US" sz="4500" b="1" dirty="0" smtClean="0">
                <a:solidFill>
                  <a:srgbClr val="0468B1"/>
                </a:solidFill>
                <a:latin typeface="Helvetica"/>
                <a:cs typeface="Helvetica"/>
              </a:rPr>
              <a:t>Urban Governance</a:t>
            </a:r>
            <a:endParaRPr lang="en-US" sz="4500" dirty="0">
              <a:solidFill>
                <a:srgbClr val="0468B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8ABCCD0-1B31-46B9-8D8D-3A57EF2C5364}"/>
              </a:ext>
            </a:extLst>
          </p:cNvPr>
          <p:cNvCxnSpPr>
            <a:cxnSpLocks/>
          </p:cNvCxnSpPr>
          <p:nvPr/>
        </p:nvCxnSpPr>
        <p:spPr>
          <a:xfrm>
            <a:off x="5425957" y="5107755"/>
            <a:ext cx="6349970" cy="0"/>
          </a:xfrm>
          <a:prstGeom prst="line">
            <a:avLst/>
          </a:prstGeom>
          <a:ln>
            <a:solidFill>
              <a:srgbClr val="0468B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8C6133B-BED8-4853-8CA8-5E72B49FE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42" y="343059"/>
            <a:ext cx="863920" cy="1315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A14EF9-1E25-4FAE-AE03-FC59F5F20ECC}"/>
              </a:ext>
            </a:extLst>
          </p:cNvPr>
          <p:cNvSpPr txBox="1"/>
          <p:nvPr/>
        </p:nvSpPr>
        <p:spPr>
          <a:xfrm rot="16200000">
            <a:off x="10379971" y="1411564"/>
            <a:ext cx="246636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2000" b="1" dirty="0" smtClean="0">
                <a:solidFill>
                  <a:srgbClr val="0468B1"/>
                </a:solidFill>
                <a:latin typeface="Helvetica"/>
                <a:cs typeface="Helvetica"/>
              </a:rPr>
              <a:t>October 2020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6F2EEA-D45B-4D70-979E-0AD8FAB2D6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374" r="34214" b="-374"/>
          <a:stretch/>
        </p:blipFill>
        <p:spPr>
          <a:xfrm>
            <a:off x="10007" y="0"/>
            <a:ext cx="4791075" cy="6899983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xmlns="" id="{01EF25E5-1271-44BB-8C6D-75F2488A4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389" y="4295787"/>
            <a:ext cx="446999" cy="43398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hlinkClick r:id="rId7"/>
            <a:extLst>
              <a:ext uri="{FF2B5EF4-FFF2-40B4-BE49-F238E27FC236}">
                <a16:creationId xmlns:a16="http://schemas.microsoft.com/office/drawing/2014/main" xmlns="" id="{A7FA9264-D765-4142-8972-26492CBE2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957" y="4329061"/>
            <a:ext cx="403600" cy="400706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xmlns="" id="{953E5FA3-4CAF-47CE-BE6E-4641AE771D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37" y="4271195"/>
            <a:ext cx="467252" cy="45857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hlinkClick r:id="rId11"/>
            <a:extLst>
              <a:ext uri="{FF2B5EF4-FFF2-40B4-BE49-F238E27FC236}">
                <a16:creationId xmlns:a16="http://schemas.microsoft.com/office/drawing/2014/main" xmlns="" id="{A63A4BF8-AF31-413F-82A2-BF7987D2B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18" y="4303020"/>
            <a:ext cx="428194" cy="4267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60F2245-AA6D-4DCC-900D-FAB813E193E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SG"/>
          </a:p>
        </p:txBody>
      </p:sp>
      <p:sp>
        <p:nvSpPr>
          <p:cNvPr id="18" name="TextBox 12"/>
          <p:cNvSpPr txBox="1"/>
          <p:nvPr/>
        </p:nvSpPr>
        <p:spPr>
          <a:xfrm>
            <a:off x="5291733" y="5210642"/>
            <a:ext cx="6218381" cy="70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000" b="1" dirty="0">
                <a:solidFill>
                  <a:srgbClr val="0468B1"/>
                </a:solidFill>
                <a:latin typeface="Open Sans Light Bold"/>
              </a:rPr>
              <a:t>Calum </a:t>
            </a:r>
            <a:r>
              <a:rPr lang="en-US" sz="2000" b="1" dirty="0" err="1" smtClean="0">
                <a:solidFill>
                  <a:srgbClr val="0468B1"/>
                </a:solidFill>
                <a:latin typeface="Open Sans Light Bold"/>
              </a:rPr>
              <a:t>Handforth</a:t>
            </a:r>
            <a:endParaRPr lang="en-US" sz="2000" b="1" dirty="0" smtClean="0">
              <a:solidFill>
                <a:srgbClr val="0468B1"/>
              </a:solidFill>
              <a:latin typeface="Open Sans Light Bold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468B1"/>
                </a:solidFill>
                <a:latin typeface="Open Sans Light"/>
              </a:rPr>
              <a:t>UNDP Advisor, Smart Cities and </a:t>
            </a:r>
            <a:r>
              <a:rPr lang="en-US" sz="2000" dirty="0" err="1" smtClean="0">
                <a:solidFill>
                  <a:srgbClr val="0468B1"/>
                </a:solidFill>
                <a:latin typeface="Open Sans Light"/>
              </a:rPr>
              <a:t>Digitalisation</a:t>
            </a:r>
            <a:endParaRPr lang="en-US" sz="2000" dirty="0">
              <a:solidFill>
                <a:srgbClr val="0468B1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05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F8783F-688F-4626-9F2D-C00A8159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46313" r="1114" b="34316"/>
          <a:stretch/>
        </p:blipFill>
        <p:spPr>
          <a:xfrm>
            <a:off x="-7066" y="6"/>
            <a:ext cx="12199065" cy="137021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49BE8BB-1AA1-4184-9466-62F273010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97" y="83333"/>
            <a:ext cx="844870" cy="128688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3A7A40C-1DFF-4164-9F0F-EBE940DDB20C}"/>
              </a:ext>
            </a:extLst>
          </p:cNvPr>
          <p:cNvSpPr txBox="1">
            <a:spLocks/>
          </p:cNvSpPr>
          <p:nvPr/>
        </p:nvSpPr>
        <p:spPr>
          <a:xfrm>
            <a:off x="318977" y="433657"/>
            <a:ext cx="11008967" cy="76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GOVERNANCE SOMETIMES NEEDS TO BE </a:t>
            </a:r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AGILE</a:t>
            </a:r>
            <a:r>
              <a:rPr lang="mr-IN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…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735" t="43540" r="1563"/>
          <a:stretch/>
        </p:blipFill>
        <p:spPr>
          <a:xfrm>
            <a:off x="201083" y="2074334"/>
            <a:ext cx="11789834" cy="387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990" y="6250000"/>
            <a:ext cx="23634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Source: https</a:t>
            </a:r>
            <a:r>
              <a:rPr lang="en-US" sz="1400" i="1" dirty="0"/>
              <a:t>://</a:t>
            </a:r>
            <a:r>
              <a:rPr lang="en-US" sz="1400" i="1" dirty="0" err="1"/>
              <a:t>tactical.space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00874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F8783F-688F-4626-9F2D-C00A8159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46313" r="1114" b="34316"/>
          <a:stretch/>
        </p:blipFill>
        <p:spPr>
          <a:xfrm>
            <a:off x="-7066" y="6"/>
            <a:ext cx="12199065" cy="137021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49BE8BB-1AA1-4184-9466-62F273010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97" y="83333"/>
            <a:ext cx="844870" cy="128688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3A7A40C-1DFF-4164-9F0F-EBE940DDB20C}"/>
              </a:ext>
            </a:extLst>
          </p:cNvPr>
          <p:cNvSpPr txBox="1">
            <a:spLocks/>
          </p:cNvSpPr>
          <p:nvPr/>
        </p:nvSpPr>
        <p:spPr>
          <a:xfrm>
            <a:off x="318977" y="433657"/>
            <a:ext cx="11008967" cy="76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r-IN" sz="3200" dirty="0" smtClean="0">
                <a:solidFill>
                  <a:schemeClr val="bg1"/>
                </a:solidFill>
                <a:latin typeface="Helvetica"/>
                <a:cs typeface="Helvetica"/>
              </a:rPr>
              <a:t>…</a:t>
            </a:r>
            <a:r>
              <a:rPr lang="en-GB" sz="3200" dirty="0" smtClean="0">
                <a:solidFill>
                  <a:schemeClr val="bg1"/>
                </a:solidFill>
                <a:latin typeface="Helvetica"/>
                <a:cs typeface="Helvetica"/>
              </a:rPr>
              <a:t>BUT MUST ALWAYS BE </a:t>
            </a:r>
            <a:r>
              <a:rPr lang="en-GB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INCLUSIVE.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50309"/>
          <a:stretch/>
        </p:blipFill>
        <p:spPr>
          <a:xfrm>
            <a:off x="5532023" y="2272056"/>
            <a:ext cx="6702310" cy="4564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545165"/>
            <a:ext cx="5541526" cy="476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12633" y="3667665"/>
            <a:ext cx="2065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3399"/>
                </a:solidFill>
              </a:rPr>
              <a:t>Representativeness </a:t>
            </a:r>
            <a:r>
              <a:rPr lang="en-US" b="1" dirty="0" smtClean="0">
                <a:solidFill>
                  <a:srgbClr val="003399"/>
                </a:solidFill>
              </a:rPr>
              <a:t/>
            </a:r>
            <a:br>
              <a:rPr lang="en-US" b="1" dirty="0" smtClean="0">
                <a:solidFill>
                  <a:srgbClr val="003399"/>
                </a:solidFill>
              </a:rPr>
            </a:br>
            <a:r>
              <a:rPr lang="en-US" b="1" dirty="0" smtClean="0">
                <a:solidFill>
                  <a:srgbClr val="003399"/>
                </a:solidFill>
              </a:rPr>
              <a:t>of </a:t>
            </a:r>
            <a:r>
              <a:rPr lang="en-US" b="1" dirty="0">
                <a:solidFill>
                  <a:srgbClr val="003399"/>
                </a:solidFill>
              </a:rPr>
              <a:t>mobility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0" y="16030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>
                <a:solidFill>
                  <a:srgbClr val="003399"/>
                </a:solidFill>
              </a:rPr>
              <a:t>Indonesia</a:t>
            </a:r>
            <a:r>
              <a:rPr lang="en-US" b="1" dirty="0" smtClean="0">
                <a:solidFill>
                  <a:srgbClr val="003399"/>
                </a:solidFill>
              </a:rPr>
              <a:t>: Rich </a:t>
            </a:r>
            <a:r>
              <a:rPr lang="en-US" b="1" dirty="0">
                <a:solidFill>
                  <a:srgbClr val="003399"/>
                </a:solidFill>
              </a:rPr>
              <a:t>areas can restrict their movements about twice as much as their poorer counter parts</a:t>
            </a:r>
          </a:p>
        </p:txBody>
      </p:sp>
      <p:sp>
        <p:nvSpPr>
          <p:cNvPr id="9" name="Rectangle 8"/>
          <p:cNvSpPr/>
          <p:nvPr/>
        </p:nvSpPr>
        <p:spPr>
          <a:xfrm>
            <a:off x="63501" y="6440503"/>
            <a:ext cx="4715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Source: https</a:t>
            </a:r>
            <a:r>
              <a:rPr lang="en-US" sz="1400" i="1" dirty="0"/>
              <a:t>://</a:t>
            </a:r>
            <a:r>
              <a:rPr lang="en-US" sz="1400" i="1" dirty="0" err="1"/>
              <a:t>www.unicef.org</a:t>
            </a:r>
            <a:r>
              <a:rPr lang="en-US" sz="1400" i="1" dirty="0"/>
              <a:t>/innovation/media/13811/file</a:t>
            </a:r>
          </a:p>
        </p:txBody>
      </p:sp>
    </p:spTree>
    <p:extLst>
      <p:ext uri="{BB962C8B-B14F-4D97-AF65-F5344CB8AC3E}">
        <p14:creationId xmlns:p14="http://schemas.microsoft.com/office/powerpoint/2010/main" val="404180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F8783F-688F-4626-9F2D-C00A8159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46313" r="1114" b="34316"/>
          <a:stretch/>
        </p:blipFill>
        <p:spPr>
          <a:xfrm>
            <a:off x="-7066" y="6"/>
            <a:ext cx="12199065" cy="137021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49BE8BB-1AA1-4184-9466-62F273010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97" y="83333"/>
            <a:ext cx="844870" cy="128688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3A7A40C-1DFF-4164-9F0F-EBE940DDB20C}"/>
              </a:ext>
            </a:extLst>
          </p:cNvPr>
          <p:cNvSpPr txBox="1">
            <a:spLocks/>
          </p:cNvSpPr>
          <p:nvPr/>
        </p:nvSpPr>
        <p:spPr>
          <a:xfrm>
            <a:off x="318977" y="433657"/>
            <a:ext cx="11008967" cy="76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‘SMART’ </a:t>
            </a:r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URBAN GOVERNANCE: BIG AND LEAN DATA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744" b="63439"/>
          <a:stretch/>
        </p:blipFill>
        <p:spPr>
          <a:xfrm>
            <a:off x="291631" y="4034358"/>
            <a:ext cx="5727699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068" y="2490611"/>
            <a:ext cx="5552599" cy="169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6068" y="4138979"/>
            <a:ext cx="5552599" cy="2181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r="60960"/>
          <a:stretch/>
        </p:blipFill>
        <p:spPr>
          <a:xfrm>
            <a:off x="6216068" y="1693332"/>
            <a:ext cx="5552599" cy="800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552" y="6407835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i="1" dirty="0" err="1" smtClean="0"/>
              <a:t>Source</a:t>
            </a:r>
            <a:r>
              <a:rPr lang="pt-BR" sz="1400" i="1" dirty="0" smtClean="0"/>
              <a:t>: </a:t>
            </a:r>
            <a:r>
              <a:rPr lang="pt-BR" sz="1400" i="1" dirty="0" err="1" smtClean="0"/>
              <a:t>https</a:t>
            </a:r>
            <a:r>
              <a:rPr lang="pt-BR" sz="1400" i="1" dirty="0" smtClean="0"/>
              <a:t>://app.60decibels.com/covid-19</a:t>
            </a:r>
            <a:endParaRPr lang="en-US" sz="1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334" y="1684867"/>
            <a:ext cx="5714999" cy="25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6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503"/>
            <a:ext cx="12213167" cy="56866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6000" y="3401536"/>
            <a:ext cx="6096000" cy="2462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200" dirty="0"/>
              <a:t>“</a:t>
            </a:r>
            <a:r>
              <a:rPr lang="en-US" sz="2200" b="1" dirty="0" err="1"/>
              <a:t>TraceTogether</a:t>
            </a:r>
            <a:r>
              <a:rPr lang="en-US" sz="2200" dirty="0"/>
              <a:t> </a:t>
            </a:r>
            <a:r>
              <a:rPr lang="en-US" sz="2200" b="1" dirty="0"/>
              <a:t>does not replace the contact tracing process</a:t>
            </a:r>
            <a:r>
              <a:rPr lang="en-US" sz="2200" dirty="0"/>
              <a:t>. Instead, we see it as an important tool in the toolbox of contact tracers. It is </a:t>
            </a:r>
            <a:r>
              <a:rPr lang="en-US" sz="2200" b="1" dirty="0"/>
              <a:t>not sufficient to rely on technology alone</a:t>
            </a:r>
            <a:r>
              <a:rPr lang="en-US" sz="2200" dirty="0"/>
              <a:t>, as we need the expertise in public health and communicable diseases to make sense of the </a:t>
            </a:r>
            <a:r>
              <a:rPr lang="en-US" sz="2200" dirty="0" smtClean="0"/>
              <a:t>data </a:t>
            </a:r>
            <a:r>
              <a:rPr lang="en-US" sz="2200" dirty="0"/>
              <a:t>collected </a:t>
            </a:r>
            <a:endParaRPr lang="en-US" sz="2200" dirty="0" smtClean="0"/>
          </a:p>
          <a:p>
            <a:pPr algn="ctr"/>
            <a:r>
              <a:rPr lang="en-US" sz="2200" dirty="0" smtClean="0"/>
              <a:t>using </a:t>
            </a:r>
            <a:r>
              <a:rPr lang="en-US" sz="2200" dirty="0"/>
              <a:t>this technology,”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8065" y="175382"/>
            <a:ext cx="471715" cy="846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/>
          <a:srcRect r="75854"/>
          <a:stretch>
            <a:fillRect/>
          </a:stretch>
        </p:blipFill>
        <p:spPr>
          <a:xfrm>
            <a:off x="11506200" y="298529"/>
            <a:ext cx="336372" cy="66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3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9F8783F-688F-4626-9F2D-C00A8159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46313" r="1114" b="34316"/>
          <a:stretch/>
        </p:blipFill>
        <p:spPr>
          <a:xfrm>
            <a:off x="-7066" y="6"/>
            <a:ext cx="12199065" cy="137021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49BE8BB-1AA1-4184-9466-62F273010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97" y="83333"/>
            <a:ext cx="844870" cy="128688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83A7A40C-1DFF-4164-9F0F-EBE940DDB20C}"/>
              </a:ext>
            </a:extLst>
          </p:cNvPr>
          <p:cNvSpPr txBox="1">
            <a:spLocks/>
          </p:cNvSpPr>
          <p:nvPr/>
        </p:nvSpPr>
        <p:spPr>
          <a:xfrm>
            <a:off x="318977" y="433657"/>
            <a:ext cx="11008967" cy="76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NEED TO BE BUILDING ON </a:t>
            </a:r>
            <a:r>
              <a:rPr lang="en-US" sz="32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SUCCESS</a:t>
            </a:r>
            <a:endParaRPr lang="en-SG" sz="3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5EF0C09C-D576-4FF7-AD62-A948520FC6E3}"/>
              </a:ext>
            </a:extLst>
          </p:cNvPr>
          <p:cNvSpPr txBox="1">
            <a:spLocks/>
          </p:cNvSpPr>
          <p:nvPr/>
        </p:nvSpPr>
        <p:spPr>
          <a:xfrm>
            <a:off x="1212696" y="1640353"/>
            <a:ext cx="5587490" cy="513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50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Helvetica"/>
                <a:cs typeface="Helvetica"/>
              </a:rPr>
              <a:t>Click on the screen to view the toolkit</a:t>
            </a:r>
            <a:endParaRPr lang="en-US" sz="2000" b="1" dirty="0">
              <a:latin typeface="Helvetica"/>
              <a:cs typeface="Helvetica"/>
            </a:endParaRPr>
          </a:p>
        </p:txBody>
      </p:sp>
      <p:pic>
        <p:nvPicPr>
          <p:cNvPr id="1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xmlns="" id="{7AF9855E-70D4-44DE-9562-C8AF90DD78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18" r="7799"/>
          <a:stretch/>
        </p:blipFill>
        <p:spPr>
          <a:xfrm>
            <a:off x="2101944" y="5421841"/>
            <a:ext cx="7988113" cy="1438013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53C8D486-A7B1-4DA8-BCDD-CC5C243F2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7"/>
          <a:stretch/>
        </p:blipFill>
        <p:spPr>
          <a:xfrm>
            <a:off x="1345809" y="2173825"/>
            <a:ext cx="5321264" cy="3312652"/>
          </a:xfrm>
          <a:prstGeom prst="rect">
            <a:avLst/>
          </a:prstGeom>
        </p:spPr>
      </p:pic>
      <p:sp>
        <p:nvSpPr>
          <p:cNvPr id="16" name="Google Shape;629;p59">
            <a:extLst>
              <a:ext uri="{FF2B5EF4-FFF2-40B4-BE49-F238E27FC236}">
                <a16:creationId xmlns:a16="http://schemas.microsoft.com/office/drawing/2014/main" xmlns="" id="{EA26F329-2D04-4043-947A-C3E5A5066FEB}"/>
              </a:ext>
            </a:extLst>
          </p:cNvPr>
          <p:cNvSpPr/>
          <p:nvPr/>
        </p:nvSpPr>
        <p:spPr>
          <a:xfrm rot="5400000">
            <a:off x="7818847" y="1914243"/>
            <a:ext cx="2178514" cy="183619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468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38;p59">
            <a:extLst>
              <a:ext uri="{FF2B5EF4-FFF2-40B4-BE49-F238E27FC236}">
                <a16:creationId xmlns:a16="http://schemas.microsoft.com/office/drawing/2014/main" xmlns="" id="{D2BB8D7C-C486-41E8-A96D-37D8D95B4298}"/>
              </a:ext>
            </a:extLst>
          </p:cNvPr>
          <p:cNvSpPr txBox="1"/>
          <p:nvPr/>
        </p:nvSpPr>
        <p:spPr>
          <a:xfrm>
            <a:off x="8033408" y="2418083"/>
            <a:ext cx="1792794" cy="98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SG" sz="3200" b="1">
                <a:solidFill>
                  <a:srgbClr val="0468B1"/>
                </a:solidFill>
                <a:latin typeface="Helvetica"/>
                <a:ea typeface="Roboto Condensed" panose="020B0604020202020204" charset="0"/>
                <a:cs typeface="Helvetica"/>
                <a:sym typeface="Roboto Condensed"/>
              </a:rPr>
              <a:t>$100m+</a:t>
            </a:r>
            <a:endParaRPr lang="en-SG" b="1">
              <a:solidFill>
                <a:srgbClr val="0468B1"/>
              </a:solidFill>
              <a:latin typeface="Helvetica"/>
              <a:ea typeface="Roboto Condensed" panose="020B0604020202020204" charset="0"/>
              <a:cs typeface="Helvetica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SG">
                <a:solidFill>
                  <a:srgbClr val="0468B1"/>
                </a:solidFill>
                <a:latin typeface="Helvetica"/>
                <a:ea typeface="Roboto Condensed" panose="020B0604020202020204" charset="0"/>
                <a:cs typeface="Helvetica"/>
                <a:sym typeface="Roboto Condensed"/>
              </a:rPr>
              <a:t>Value of Tools</a:t>
            </a:r>
          </a:p>
        </p:txBody>
      </p:sp>
      <p:sp>
        <p:nvSpPr>
          <p:cNvPr id="21" name="Google Shape;629;p59">
            <a:extLst>
              <a:ext uri="{FF2B5EF4-FFF2-40B4-BE49-F238E27FC236}">
                <a16:creationId xmlns:a16="http://schemas.microsoft.com/office/drawing/2014/main" xmlns="" id="{D7BAC0C1-F513-44E0-8699-A5E43D12D102}"/>
              </a:ext>
            </a:extLst>
          </p:cNvPr>
          <p:cNvSpPr/>
          <p:nvPr/>
        </p:nvSpPr>
        <p:spPr>
          <a:xfrm rot="5400000">
            <a:off x="8767767" y="3647495"/>
            <a:ext cx="2178514" cy="1836196"/>
          </a:xfrm>
          <a:custGeom>
            <a:avLst/>
            <a:gdLst/>
            <a:ahLst/>
            <a:cxnLst/>
            <a:rect l="l" t="t" r="r" b="b"/>
            <a:pathLst>
              <a:path w="31949" h="27693" extrusionOk="0">
                <a:moveTo>
                  <a:pt x="7959" y="1"/>
                </a:moveTo>
                <a:lnTo>
                  <a:pt x="1" y="13846"/>
                </a:lnTo>
                <a:lnTo>
                  <a:pt x="7959" y="27692"/>
                </a:lnTo>
                <a:lnTo>
                  <a:pt x="23991" y="27692"/>
                </a:lnTo>
                <a:lnTo>
                  <a:pt x="31949" y="13846"/>
                </a:lnTo>
                <a:lnTo>
                  <a:pt x="23991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9215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468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38;p59">
            <a:extLst>
              <a:ext uri="{FF2B5EF4-FFF2-40B4-BE49-F238E27FC236}">
                <a16:creationId xmlns:a16="http://schemas.microsoft.com/office/drawing/2014/main" xmlns="" id="{4CDE5AD6-2058-46CB-99E8-7FD63827DE06}"/>
              </a:ext>
            </a:extLst>
          </p:cNvPr>
          <p:cNvSpPr txBox="1"/>
          <p:nvPr/>
        </p:nvSpPr>
        <p:spPr>
          <a:xfrm>
            <a:off x="8982328" y="4151335"/>
            <a:ext cx="1792794" cy="98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SG" sz="3200" b="1">
                <a:solidFill>
                  <a:srgbClr val="0468B1"/>
                </a:solidFill>
                <a:latin typeface="Helvetica"/>
                <a:ea typeface="Roboto Condensed" panose="020B0604020202020204" charset="0"/>
                <a:cs typeface="Helvetica"/>
                <a:sym typeface="Roboto Condensed"/>
              </a:rPr>
              <a:t>50+</a:t>
            </a:r>
            <a:endParaRPr lang="en-SG" b="1">
              <a:solidFill>
                <a:srgbClr val="0468B1"/>
              </a:solidFill>
              <a:latin typeface="Helvetica"/>
              <a:ea typeface="Roboto Condensed" panose="020B0604020202020204" charset="0"/>
              <a:cs typeface="Helvetica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SG">
                <a:solidFill>
                  <a:srgbClr val="0468B1"/>
                </a:solidFill>
                <a:latin typeface="Helvetica"/>
                <a:ea typeface="Roboto Condensed" panose="020B0604020202020204" charset="0"/>
                <a:cs typeface="Helvetica"/>
                <a:sym typeface="Roboto Condensed"/>
              </a:rPr>
              <a:t>Countries</a:t>
            </a:r>
          </a:p>
        </p:txBody>
      </p:sp>
    </p:spTree>
    <p:extLst>
      <p:ext uri="{BB962C8B-B14F-4D97-AF65-F5344CB8AC3E}">
        <p14:creationId xmlns:p14="http://schemas.microsoft.com/office/powerpoint/2010/main" val="410550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79F8783F-688F-4626-9F2D-C00A8159B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" t="46313" r="1114" b="34316"/>
          <a:stretch/>
        </p:blipFill>
        <p:spPr>
          <a:xfrm>
            <a:off x="-7066" y="6"/>
            <a:ext cx="12199065" cy="137021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49BE8BB-1AA1-4184-9466-62F2730103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7697" y="83333"/>
            <a:ext cx="844870" cy="1286888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83A7A40C-1DFF-4164-9F0F-EBE940DDB20C}"/>
              </a:ext>
            </a:extLst>
          </p:cNvPr>
          <p:cNvSpPr txBox="1">
            <a:spLocks/>
          </p:cNvSpPr>
          <p:nvPr/>
        </p:nvSpPr>
        <p:spPr>
          <a:xfrm>
            <a:off x="318977" y="433657"/>
            <a:ext cx="11008967" cy="767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THE IMPORTANCE OF </a:t>
            </a:r>
            <a:r>
              <a:rPr lang="en-US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FEEDBACK LOOPS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9" name="Google Shape;1059;p113" descr="FRI Listening Post research report for MAVC 21-Feb-17.pdf"/>
          <p:cNvPicPr preferRelativeResize="0"/>
          <p:nvPr/>
        </p:nvPicPr>
        <p:blipFill rotWithShape="1">
          <a:blip r:embed="rId5">
            <a:alphaModFix/>
          </a:blip>
          <a:srcRect l="14601" t="41602" r="7890" b="27835"/>
          <a:stretch/>
        </p:blipFill>
        <p:spPr>
          <a:xfrm>
            <a:off x="63501" y="1528537"/>
            <a:ext cx="9271000" cy="473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0;p113"/>
          <p:cNvSpPr/>
          <p:nvPr/>
        </p:nvSpPr>
        <p:spPr>
          <a:xfrm>
            <a:off x="5553364" y="3610429"/>
            <a:ext cx="3572493" cy="134257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1061;p113"/>
          <p:cNvSpPr txBox="1">
            <a:spLocks/>
          </p:cNvSpPr>
          <p:nvPr/>
        </p:nvSpPr>
        <p:spPr>
          <a:xfrm>
            <a:off x="9488714" y="3271604"/>
            <a:ext cx="2546978" cy="2168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dk2"/>
              </a:buClr>
              <a:buSzPts val="2000"/>
              <a:buFont typeface="Arial" panose="020B0604020202020204" pitchFamily="34" charset="0"/>
              <a:buNone/>
            </a:pPr>
            <a:r>
              <a:rPr lang="en-US" sz="2200" dirty="0" err="1" smtClean="0"/>
              <a:t>Analysing</a:t>
            </a:r>
            <a:r>
              <a:rPr lang="en-US" sz="2200" dirty="0" smtClean="0"/>
              <a:t> (individually) 1,100+ audio-recorded questions each week…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54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5940" y="369057"/>
            <a:ext cx="2199602" cy="105580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5255140" y="5551061"/>
            <a:ext cx="3961083" cy="621139"/>
            <a:chOff x="0" y="0"/>
            <a:chExt cx="4211455" cy="660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11455" cy="660400"/>
            </a:xfrm>
            <a:custGeom>
              <a:avLst/>
              <a:gdLst/>
              <a:ahLst/>
              <a:cxnLst/>
              <a:rect l="l" t="t" r="r" b="b"/>
              <a:pathLst>
                <a:path w="4211455" h="660400">
                  <a:moveTo>
                    <a:pt x="408699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86995" y="0"/>
                  </a:lnTo>
                  <a:cubicBezTo>
                    <a:pt x="4155575" y="0"/>
                    <a:pt x="4211455" y="55880"/>
                    <a:pt x="4211455" y="124460"/>
                  </a:cubicBezTo>
                  <a:lnTo>
                    <a:pt x="4211455" y="535940"/>
                  </a:lnTo>
                  <a:cubicBezTo>
                    <a:pt x="4211455" y="604520"/>
                    <a:pt x="4155575" y="660400"/>
                    <a:pt x="4086995" y="660400"/>
                  </a:cubicBezTo>
                  <a:close/>
                </a:path>
              </a:pathLst>
            </a:custGeom>
            <a:solidFill>
              <a:srgbClr val="0468B1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5305940" y="4353844"/>
            <a:ext cx="6257924" cy="6350"/>
          </a:xfrm>
          <a:prstGeom prst="rect">
            <a:avLst/>
          </a:prstGeom>
          <a:solidFill>
            <a:srgbClr val="0468B1"/>
          </a:solidFill>
        </p:spPr>
      </p:sp>
      <p:pic>
        <p:nvPicPr>
          <p:cNvPr id="8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345099" y="3344106"/>
            <a:ext cx="539087" cy="539087"/>
          </a:xfrm>
          <a:prstGeom prst="rect">
            <a:avLst/>
          </a:prstGeom>
        </p:spPr>
      </p:pic>
      <p:pic>
        <p:nvPicPr>
          <p:cNvPr id="9" name="Picture 9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24130" y="3344106"/>
            <a:ext cx="539087" cy="539087"/>
          </a:xfrm>
          <a:prstGeom prst="rect">
            <a:avLst/>
          </a:prstGeom>
        </p:spPr>
      </p:pic>
      <p:pic>
        <p:nvPicPr>
          <p:cNvPr id="10" name="Picture 10">
            <a:hlinkClick r:id="rId7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903161" y="3344106"/>
            <a:ext cx="539087" cy="53908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05941" y="1922367"/>
            <a:ext cx="5573247" cy="954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333"/>
              </a:lnSpc>
            </a:pPr>
            <a:r>
              <a:rPr lang="en-US" sz="6700">
                <a:solidFill>
                  <a:srgbClr val="0468B1"/>
                </a:solidFill>
                <a:latin typeface="Open Sans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05940" y="4575632"/>
            <a:ext cx="6218381" cy="70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000" b="1" dirty="0">
                <a:solidFill>
                  <a:srgbClr val="0468B1"/>
                </a:solidFill>
                <a:latin typeface="Open Sans Light Bold"/>
              </a:rPr>
              <a:t>Calum </a:t>
            </a:r>
            <a:r>
              <a:rPr lang="en-US" sz="2000" b="1" dirty="0" err="1">
                <a:solidFill>
                  <a:srgbClr val="0468B1"/>
                </a:solidFill>
                <a:latin typeface="Open Sans Light Bold"/>
              </a:rPr>
              <a:t>Handforth</a:t>
            </a:r>
            <a:endParaRPr lang="en-US" sz="2000" b="1" dirty="0">
              <a:solidFill>
                <a:srgbClr val="0468B1"/>
              </a:solidFill>
              <a:latin typeface="Open Sans Light Bold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0468B1"/>
                </a:solidFill>
                <a:latin typeface="Open Sans Light"/>
              </a:rPr>
              <a:t>Advisor, Smart Cities and </a:t>
            </a:r>
            <a:r>
              <a:rPr lang="en-US" sz="2000" dirty="0" err="1">
                <a:solidFill>
                  <a:srgbClr val="0468B1"/>
                </a:solidFill>
                <a:latin typeface="Open Sans Light"/>
              </a:rPr>
              <a:t>Digitalisation</a:t>
            </a:r>
            <a:endParaRPr lang="en-US" sz="2000" dirty="0">
              <a:solidFill>
                <a:srgbClr val="0468B1"/>
              </a:solidFill>
              <a:latin typeface="Open Sans Light"/>
            </a:endParaRPr>
          </a:p>
        </p:txBody>
      </p:sp>
      <p:sp>
        <p:nvSpPr>
          <p:cNvPr id="13" name="TextBox 13">
            <a:hlinkClick r:id="rId9"/>
          </p:cNvPr>
          <p:cNvSpPr txBox="1"/>
          <p:nvPr/>
        </p:nvSpPr>
        <p:spPr>
          <a:xfrm>
            <a:off x="5453641" y="5672656"/>
            <a:ext cx="3551381" cy="35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FF"/>
                </a:solidFill>
                <a:latin typeface="Open Sans Light Bold"/>
              </a:rPr>
              <a:t>calum.handforth@undp.org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76F2EEA-D45B-4D70-979E-0AD8FAB2D6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 t="374" r="34214" b="-374"/>
          <a:stretch/>
        </p:blipFill>
        <p:spPr>
          <a:xfrm>
            <a:off x="10007" y="0"/>
            <a:ext cx="4791075" cy="689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3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3CC869065644851898AB9824963B" ma:contentTypeVersion="12" ma:contentTypeDescription="Create a new document." ma:contentTypeScope="" ma:versionID="b04d4d85d67ddf6e18369562a75bc8e3">
  <xsd:schema xmlns:xsd="http://www.w3.org/2001/XMLSchema" xmlns:xs="http://www.w3.org/2001/XMLSchema" xmlns:p="http://schemas.microsoft.com/office/2006/metadata/properties" xmlns:ns2="4f5a4d93-6e3c-497c-8a15-82c37685aa2c" xmlns:ns3="e529e29d-2dfd-45b5-afbe-0f3cbf984f6a" targetNamespace="http://schemas.microsoft.com/office/2006/metadata/properties" ma:root="true" ma:fieldsID="8af0dcd813a1967b2530d123e76dd799" ns2:_="" ns3:_="">
    <xsd:import namespace="4f5a4d93-6e3c-497c-8a15-82c37685aa2c"/>
    <xsd:import namespace="e529e29d-2dfd-45b5-afbe-0f3cbf98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a4d93-6e3c-497c-8a15-82c37685aa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9e29d-2dfd-45b5-afbe-0f3cbf98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29e29d-2dfd-45b5-afbe-0f3cbf984f6a">
      <UserInfo>
        <DisplayName>Elba Fuster Figuerola</DisplayName>
        <AccountId>14</AccountId>
        <AccountType/>
      </UserInfo>
      <UserInfo>
        <DisplayName>Nurfilzah Rohaidi</DisplayName>
        <AccountId>22</AccountId>
        <AccountType/>
      </UserInfo>
      <UserInfo>
        <DisplayName>Calum Handforth</DisplayName>
        <AccountId>13</AccountId>
        <AccountType/>
      </UserInfo>
      <UserInfo>
        <DisplayName>Armen Harutyunyan</DisplayName>
        <AccountId>19</AccountId>
        <AccountType/>
      </UserInfo>
      <UserInfo>
        <DisplayName>Min Ai Kok</DisplayName>
        <AccountId>18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6FAC806-5EA1-4C33-911D-DFD14DA211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729587-B7B7-4168-90E7-628D96D9A7F1}">
  <ds:schemaRefs>
    <ds:schemaRef ds:uri="4f5a4d93-6e3c-497c-8a15-82c37685aa2c"/>
    <ds:schemaRef ds:uri="e529e29d-2dfd-45b5-afbe-0f3cbf984f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9DE8D4-7F39-48FE-A54D-396EAE324898}">
  <ds:schemaRefs>
    <ds:schemaRef ds:uri="4f5a4d93-6e3c-497c-8a15-82c37685aa2c"/>
    <ds:schemaRef ds:uri="e529e29d-2dfd-45b5-afbe-0f3cbf984f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213</Words>
  <Application>Microsoft Macintosh PowerPoint</Application>
  <PresentationFormat>Custom</PresentationFormat>
  <Paragraphs>34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ENABLING INNOVATION. BROKERING PARTNERSHIPS AND COLLABORATION. BUILDING KNOWLEDGE AND EXPERTISE. PROVIDING INSIGHTS AND INTELLIGENCE. EVENTS, DISSEMINATION, AND OUTREACH. CO-CREATING SOLUTIONS.</dc:title>
  <dc:creator>Nurfilzah Rohaidi</dc:creator>
  <cp:lastModifiedBy>C</cp:lastModifiedBy>
  <cp:revision>224</cp:revision>
  <dcterms:created xsi:type="dcterms:W3CDTF">2020-05-20T06:28:05Z</dcterms:created>
  <dcterms:modified xsi:type="dcterms:W3CDTF">2020-09-29T08:46:06Z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0x010100BE8B3CC869065644851898AB9824963B</vt:lpwstr>
  </property>
</Properties>
</file>